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FA4BCD-DA67-4F4C-9B0D-EB777E1C2A7E}" v="3" dt="2023-12-03T22:30:14.9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146" d="100"/>
          <a:sy n="146" d="100"/>
        </p:scale>
        <p:origin x="72"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dan C Thibault" userId="8be54abd-bf31-4510-b7ba-52db07e8c38c" providerId="ADAL" clId="{6FFA4BCD-DA67-4F4C-9B0D-EB777E1C2A7E}"/>
    <pc:docChg chg="custSel addSld modSld">
      <pc:chgData name="Brendan C Thibault" userId="8be54abd-bf31-4510-b7ba-52db07e8c38c" providerId="ADAL" clId="{6FFA4BCD-DA67-4F4C-9B0D-EB777E1C2A7E}" dt="2023-12-03T22:34:01.228" v="254" actId="20577"/>
      <pc:docMkLst>
        <pc:docMk/>
      </pc:docMkLst>
      <pc:sldChg chg="modSp mod">
        <pc:chgData name="Brendan C Thibault" userId="8be54abd-bf31-4510-b7ba-52db07e8c38c" providerId="ADAL" clId="{6FFA4BCD-DA67-4F4C-9B0D-EB777E1C2A7E}" dt="2023-12-03T22:34:01.228" v="254" actId="20577"/>
        <pc:sldMkLst>
          <pc:docMk/>
          <pc:sldMk cId="4017701263" sldId="260"/>
        </pc:sldMkLst>
        <pc:spChg chg="mod">
          <ac:chgData name="Brendan C Thibault" userId="8be54abd-bf31-4510-b7ba-52db07e8c38c" providerId="ADAL" clId="{6FFA4BCD-DA67-4F4C-9B0D-EB777E1C2A7E}" dt="2023-12-03T22:34:01.228" v="254" actId="20577"/>
          <ac:spMkLst>
            <pc:docMk/>
            <pc:sldMk cId="4017701263" sldId="260"/>
            <ac:spMk id="3" creationId="{F473E5D5-4D4D-463E-386E-355222CDACB6}"/>
          </ac:spMkLst>
        </pc:spChg>
      </pc:sldChg>
      <pc:sldChg chg="addSp modSp mod">
        <pc:chgData name="Brendan C Thibault" userId="8be54abd-bf31-4510-b7ba-52db07e8c38c" providerId="ADAL" clId="{6FFA4BCD-DA67-4F4C-9B0D-EB777E1C2A7E}" dt="2023-12-03T09:17:27.818" v="210" actId="1076"/>
        <pc:sldMkLst>
          <pc:docMk/>
          <pc:sldMk cId="2357489199" sldId="262"/>
        </pc:sldMkLst>
        <pc:spChg chg="mod">
          <ac:chgData name="Brendan C Thibault" userId="8be54abd-bf31-4510-b7ba-52db07e8c38c" providerId="ADAL" clId="{6FFA4BCD-DA67-4F4C-9B0D-EB777E1C2A7E}" dt="2023-12-03T09:16:47.319" v="208" actId="20577"/>
          <ac:spMkLst>
            <pc:docMk/>
            <pc:sldMk cId="2357489199" sldId="262"/>
            <ac:spMk id="3" creationId="{919CC370-F8E2-2290-DA3B-6DCB94FA0247}"/>
          </ac:spMkLst>
        </pc:spChg>
        <pc:picChg chg="add mod">
          <ac:chgData name="Brendan C Thibault" userId="8be54abd-bf31-4510-b7ba-52db07e8c38c" providerId="ADAL" clId="{6FFA4BCD-DA67-4F4C-9B0D-EB777E1C2A7E}" dt="2023-12-03T09:17:27.818" v="210" actId="1076"/>
          <ac:picMkLst>
            <pc:docMk/>
            <pc:sldMk cId="2357489199" sldId="262"/>
            <ac:picMk id="5" creationId="{A6327788-92C6-25CA-4368-9AE85D9B4E34}"/>
          </ac:picMkLst>
        </pc:picChg>
      </pc:sldChg>
      <pc:sldChg chg="addSp delSp modSp new mod modAnim">
        <pc:chgData name="Brendan C Thibault" userId="8be54abd-bf31-4510-b7ba-52db07e8c38c" providerId="ADAL" clId="{6FFA4BCD-DA67-4F4C-9B0D-EB777E1C2A7E}" dt="2023-12-03T22:31:11.865" v="252" actId="1076"/>
        <pc:sldMkLst>
          <pc:docMk/>
          <pc:sldMk cId="240085434" sldId="263"/>
        </pc:sldMkLst>
        <pc:spChg chg="mod">
          <ac:chgData name="Brendan C Thibault" userId="8be54abd-bf31-4510-b7ba-52db07e8c38c" providerId="ADAL" clId="{6FFA4BCD-DA67-4F4C-9B0D-EB777E1C2A7E}" dt="2023-12-03T22:31:11.865" v="252" actId="1076"/>
          <ac:spMkLst>
            <pc:docMk/>
            <pc:sldMk cId="240085434" sldId="263"/>
            <ac:spMk id="2" creationId="{55413147-0E45-3806-E50E-EB3A0D395939}"/>
          </ac:spMkLst>
        </pc:spChg>
        <pc:picChg chg="add mod">
          <ac:chgData name="Brendan C Thibault" userId="8be54abd-bf31-4510-b7ba-52db07e8c38c" providerId="ADAL" clId="{6FFA4BCD-DA67-4F4C-9B0D-EB777E1C2A7E}" dt="2023-12-03T22:30:45.337" v="226" actId="1076"/>
          <ac:picMkLst>
            <pc:docMk/>
            <pc:sldMk cId="240085434" sldId="263"/>
            <ac:picMk id="3" creationId="{302CA7ED-3BF6-FD8F-4AD1-E8B253D1ABCD}"/>
          </ac:picMkLst>
        </pc:picChg>
        <pc:picChg chg="add del mod">
          <ac:chgData name="Brendan C Thibault" userId="8be54abd-bf31-4510-b7ba-52db07e8c38c" providerId="ADAL" clId="{6FFA4BCD-DA67-4F4C-9B0D-EB777E1C2A7E}" dt="2023-12-03T22:29:55.343" v="213" actId="478"/>
          <ac:picMkLst>
            <pc:docMk/>
            <pc:sldMk cId="240085434" sldId="263"/>
            <ac:picMk id="4" creationId="{A7DB3C0F-DDCC-8CEE-B1E0-2998F1827D58}"/>
          </ac:picMkLst>
        </pc:picChg>
      </pc:sldChg>
      <pc:sldChg chg="addSp delSp modSp new mod">
        <pc:chgData name="Brendan C Thibault" userId="8be54abd-bf31-4510-b7ba-52db07e8c38c" providerId="ADAL" clId="{6FFA4BCD-DA67-4F4C-9B0D-EB777E1C2A7E}" dt="2023-12-03T22:29:46.922" v="212" actId="1076"/>
        <pc:sldMkLst>
          <pc:docMk/>
          <pc:sldMk cId="3279233596" sldId="264"/>
        </pc:sldMkLst>
        <pc:spChg chg="mod">
          <ac:chgData name="Brendan C Thibault" userId="8be54abd-bf31-4510-b7ba-52db07e8c38c" providerId="ADAL" clId="{6FFA4BCD-DA67-4F4C-9B0D-EB777E1C2A7E}" dt="2023-12-03T07:19:59.073" v="56" actId="1076"/>
          <ac:spMkLst>
            <pc:docMk/>
            <pc:sldMk cId="3279233596" sldId="264"/>
            <ac:spMk id="2" creationId="{08C1AE9E-F7E0-C0C1-93DC-F9C1E8D15B2B}"/>
          </ac:spMkLst>
        </pc:spChg>
        <pc:spChg chg="add mod">
          <ac:chgData name="Brendan C Thibault" userId="8be54abd-bf31-4510-b7ba-52db07e8c38c" providerId="ADAL" clId="{6FFA4BCD-DA67-4F4C-9B0D-EB777E1C2A7E}" dt="2023-12-03T07:20:05.442" v="58" actId="1076"/>
          <ac:spMkLst>
            <pc:docMk/>
            <pc:sldMk cId="3279233596" sldId="264"/>
            <ac:spMk id="4" creationId="{E0A610D7-E580-CFBD-772C-512E7DB8C3C4}"/>
          </ac:spMkLst>
        </pc:spChg>
        <pc:spChg chg="add mod">
          <ac:chgData name="Brendan C Thibault" userId="8be54abd-bf31-4510-b7ba-52db07e8c38c" providerId="ADAL" clId="{6FFA4BCD-DA67-4F4C-9B0D-EB777E1C2A7E}" dt="2023-12-03T22:29:46.922" v="212" actId="1076"/>
          <ac:spMkLst>
            <pc:docMk/>
            <pc:sldMk cId="3279233596" sldId="264"/>
            <ac:spMk id="5" creationId="{D35AB3A6-B51C-FB2D-B7E1-53F6F7EA33D2}"/>
          </ac:spMkLst>
        </pc:spChg>
        <pc:spChg chg="add mod">
          <ac:chgData name="Brendan C Thibault" userId="8be54abd-bf31-4510-b7ba-52db07e8c38c" providerId="ADAL" clId="{6FFA4BCD-DA67-4F4C-9B0D-EB777E1C2A7E}" dt="2023-12-03T07:20:14.794" v="60" actId="1076"/>
          <ac:spMkLst>
            <pc:docMk/>
            <pc:sldMk cId="3279233596" sldId="264"/>
            <ac:spMk id="6" creationId="{F7FF8E38-175C-2151-0C06-4A85C09EAD52}"/>
          </ac:spMkLst>
        </pc:spChg>
        <pc:spChg chg="add mod">
          <ac:chgData name="Brendan C Thibault" userId="8be54abd-bf31-4510-b7ba-52db07e8c38c" providerId="ADAL" clId="{6FFA4BCD-DA67-4F4C-9B0D-EB777E1C2A7E}" dt="2023-12-03T07:20:30.394" v="62" actId="1076"/>
          <ac:spMkLst>
            <pc:docMk/>
            <pc:sldMk cId="3279233596" sldId="264"/>
            <ac:spMk id="8" creationId="{7092F284-7413-BC7C-40C2-F13AB5A1AAC5}"/>
          </ac:spMkLst>
        </pc:spChg>
        <pc:spChg chg="add mod">
          <ac:chgData name="Brendan C Thibault" userId="8be54abd-bf31-4510-b7ba-52db07e8c38c" providerId="ADAL" clId="{6FFA4BCD-DA67-4F4C-9B0D-EB777E1C2A7E}" dt="2023-12-03T07:20:55.841" v="64" actId="1076"/>
          <ac:spMkLst>
            <pc:docMk/>
            <pc:sldMk cId="3279233596" sldId="264"/>
            <ac:spMk id="10" creationId="{AAFB1FAF-D6C0-0868-B3AC-55872C179201}"/>
          </ac:spMkLst>
        </pc:spChg>
        <pc:spChg chg="add mod">
          <ac:chgData name="Brendan C Thibault" userId="8be54abd-bf31-4510-b7ba-52db07e8c38c" providerId="ADAL" clId="{6FFA4BCD-DA67-4F4C-9B0D-EB777E1C2A7E}" dt="2023-12-03T07:25:32.596" v="69" actId="1076"/>
          <ac:spMkLst>
            <pc:docMk/>
            <pc:sldMk cId="3279233596" sldId="264"/>
            <ac:spMk id="12" creationId="{AE1B035C-2732-D2F0-6AD8-87916B879C68}"/>
          </ac:spMkLst>
        </pc:spChg>
        <pc:spChg chg="add mod">
          <ac:chgData name="Brendan C Thibault" userId="8be54abd-bf31-4510-b7ba-52db07e8c38c" providerId="ADAL" clId="{6FFA4BCD-DA67-4F4C-9B0D-EB777E1C2A7E}" dt="2023-12-03T07:25:48.728" v="71" actId="1076"/>
          <ac:spMkLst>
            <pc:docMk/>
            <pc:sldMk cId="3279233596" sldId="264"/>
            <ac:spMk id="14" creationId="{B962DE30-229C-D510-F8E9-7AA1173C82A0}"/>
          </ac:spMkLst>
        </pc:spChg>
        <pc:spChg chg="add del mod">
          <ac:chgData name="Brendan C Thibault" userId="8be54abd-bf31-4510-b7ba-52db07e8c38c" providerId="ADAL" clId="{6FFA4BCD-DA67-4F4C-9B0D-EB777E1C2A7E}" dt="2023-12-03T07:26:07.177" v="74" actId="478"/>
          <ac:spMkLst>
            <pc:docMk/>
            <pc:sldMk cId="3279233596" sldId="264"/>
            <ac:spMk id="16" creationId="{5842D56F-81BB-7BF5-CC3E-59ECB81BFD15}"/>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20A7D15-85AB-0833-87A3-F00DF24DCF4B}"/>
              </a:ext>
            </a:extLst>
          </p:cNvPr>
          <p:cNvSpPr txBox="1">
            <a:spLocks noGrp="1"/>
          </p:cNvSpPr>
          <p:nvPr>
            <p:ph type="ctrTitle"/>
          </p:nvPr>
        </p:nvSpPr>
        <p:spPr>
          <a:xfrm>
            <a:off x="914400" y="2286000"/>
            <a:ext cx="10363196" cy="1143000"/>
          </a:xfrm>
        </p:spPr>
        <p:txBody>
          <a:bodyPr/>
          <a:lstStyle>
            <a:lvl1pPr>
              <a:defRPr/>
            </a:lvl1pPr>
          </a:lstStyle>
          <a:p>
            <a:pPr lvl="0"/>
            <a:r>
              <a:rPr lang="en-US"/>
              <a:t>Click to edit Master title style</a:t>
            </a:r>
          </a:p>
        </p:txBody>
      </p:sp>
      <p:sp>
        <p:nvSpPr>
          <p:cNvPr id="3" name="Rectangle 3">
            <a:extLst>
              <a:ext uri="{FF2B5EF4-FFF2-40B4-BE49-F238E27FC236}">
                <a16:creationId xmlns:a16="http://schemas.microsoft.com/office/drawing/2014/main" id="{6B4E0E60-7B1C-4C32-FAD2-70150E2E844D}"/>
              </a:ext>
            </a:extLst>
          </p:cNvPr>
          <p:cNvSpPr txBox="1">
            <a:spLocks noGrp="1"/>
          </p:cNvSpPr>
          <p:nvPr>
            <p:ph type="subTitle" idx="1"/>
          </p:nvPr>
        </p:nvSpPr>
        <p:spPr>
          <a:xfrm>
            <a:off x="1828800" y="3886200"/>
            <a:ext cx="8534396" cy="1752603"/>
          </a:xfrm>
        </p:spPr>
        <p:txBody>
          <a:bodyPr anchorCtr="1"/>
          <a:lstStyle>
            <a:lvl1pPr marL="0" indent="0" algn="ctr">
              <a:buNone/>
              <a:defRPr/>
            </a:lvl1pPr>
          </a:lstStyle>
          <a:p>
            <a:pPr lvl="0"/>
            <a:r>
              <a:rPr lang="en-US"/>
              <a:t>Click to edit Master subtitle style</a:t>
            </a:r>
          </a:p>
        </p:txBody>
      </p:sp>
      <p:sp>
        <p:nvSpPr>
          <p:cNvPr id="4" name="Rectangle 4">
            <a:extLst>
              <a:ext uri="{FF2B5EF4-FFF2-40B4-BE49-F238E27FC236}">
                <a16:creationId xmlns:a16="http://schemas.microsoft.com/office/drawing/2014/main" id="{A59A3C54-F456-AF91-33B4-36C114B4F0AE}"/>
              </a:ext>
            </a:extLst>
          </p:cNvPr>
          <p:cNvSpPr txBox="1">
            <a:spLocks noGrp="1"/>
          </p:cNvSpPr>
          <p:nvPr>
            <p:ph type="dt" sz="half" idx="7"/>
          </p:nvPr>
        </p:nvSpPr>
        <p:spPr/>
        <p:txBody>
          <a:bodyPr/>
          <a:lstStyle>
            <a:lvl1pPr>
              <a:defRPr/>
            </a:lvl1pPr>
          </a:lstStyle>
          <a:p>
            <a:pPr lvl="0"/>
            <a:fld id="{AD125CB1-7BFF-46B5-8221-9B635B708489}" type="datetime1">
              <a:rPr lang="en-US"/>
              <a:pPr lvl="0"/>
              <a:t>12/3/2023</a:t>
            </a:fld>
            <a:endParaRPr lang="en-US"/>
          </a:p>
        </p:txBody>
      </p:sp>
      <p:sp>
        <p:nvSpPr>
          <p:cNvPr id="5" name="Rectangle 5">
            <a:extLst>
              <a:ext uri="{FF2B5EF4-FFF2-40B4-BE49-F238E27FC236}">
                <a16:creationId xmlns:a16="http://schemas.microsoft.com/office/drawing/2014/main" id="{337A0D0F-A86E-58A4-5D3C-FBA20891D219}"/>
              </a:ext>
            </a:extLst>
          </p:cNvPr>
          <p:cNvSpPr txBox="1">
            <a:spLocks noGrp="1"/>
          </p:cNvSpPr>
          <p:nvPr>
            <p:ph type="ftr" sz="quarter" idx="9"/>
          </p:nvPr>
        </p:nvSpPr>
        <p:spPr/>
        <p:txBody>
          <a:bodyPr/>
          <a:lstStyle>
            <a:lvl1pPr>
              <a:defRPr/>
            </a:lvl1pPr>
          </a:lstStyle>
          <a:p>
            <a:pPr lvl="0"/>
            <a:endParaRPr lang="en-US"/>
          </a:p>
        </p:txBody>
      </p:sp>
      <p:sp>
        <p:nvSpPr>
          <p:cNvPr id="6" name="Rectangle 6">
            <a:extLst>
              <a:ext uri="{FF2B5EF4-FFF2-40B4-BE49-F238E27FC236}">
                <a16:creationId xmlns:a16="http://schemas.microsoft.com/office/drawing/2014/main" id="{C2CE1653-007C-5055-77BA-3E22A4D9EEA5}"/>
              </a:ext>
            </a:extLst>
          </p:cNvPr>
          <p:cNvSpPr txBox="1">
            <a:spLocks noGrp="1"/>
          </p:cNvSpPr>
          <p:nvPr>
            <p:ph type="sldNum" sz="quarter" idx="8"/>
          </p:nvPr>
        </p:nvSpPr>
        <p:spPr/>
        <p:txBody>
          <a:bodyPr/>
          <a:lstStyle>
            <a:lvl1pPr>
              <a:defRPr/>
            </a:lvl1pPr>
          </a:lstStyle>
          <a:p>
            <a:pPr lvl="0"/>
            <a:fld id="{A8FA5C10-2459-4BA0-9970-6601AF44ACEF}" type="slidenum">
              <a:t>‹#›</a:t>
            </a:fld>
            <a:endParaRPr lang="en-US"/>
          </a:p>
        </p:txBody>
      </p:sp>
    </p:spTree>
    <p:extLst>
      <p:ext uri="{BB962C8B-B14F-4D97-AF65-F5344CB8AC3E}">
        <p14:creationId xmlns:p14="http://schemas.microsoft.com/office/powerpoint/2010/main" val="1288238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Vertical Text Placeholder 2">
            <a:extLst>
              <a:ext uri="{FF2B5EF4-FFF2-40B4-BE49-F238E27FC236}">
                <a16:creationId xmlns:a16="http://schemas.microsoft.com/office/drawing/2014/main" id="{B3F95E65-E4F6-F0C4-B55C-9C47010E0A9D}"/>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54250771-D778-EC7E-2A8B-C31C48B358F8}"/>
              </a:ext>
            </a:extLst>
          </p:cNvPr>
          <p:cNvSpPr txBox="1">
            <a:spLocks noGrp="1"/>
          </p:cNvSpPr>
          <p:nvPr>
            <p:ph type="dt" sz="half" idx="7"/>
          </p:nvPr>
        </p:nvSpPr>
        <p:spPr/>
        <p:txBody>
          <a:bodyPr/>
          <a:lstStyle>
            <a:lvl1pPr>
              <a:defRPr/>
            </a:lvl1pPr>
          </a:lstStyle>
          <a:p>
            <a:pPr lvl="0"/>
            <a:fld id="{B6D2E1A7-6615-4E59-AB91-B6BA934F4BE9}" type="datetime1">
              <a:rPr lang="en-US"/>
              <a:pPr lvl="0"/>
              <a:t>12/3/2023</a:t>
            </a:fld>
            <a:endParaRPr lang="en-US"/>
          </a:p>
        </p:txBody>
      </p:sp>
      <p:sp>
        <p:nvSpPr>
          <p:cNvPr id="4" name="Rectangle 5">
            <a:extLst>
              <a:ext uri="{FF2B5EF4-FFF2-40B4-BE49-F238E27FC236}">
                <a16:creationId xmlns:a16="http://schemas.microsoft.com/office/drawing/2014/main" id="{2DF15C9A-7E0B-E49F-C6CB-08848222B1CA}"/>
              </a:ext>
            </a:extLst>
          </p:cNvPr>
          <p:cNvSpPr txBox="1">
            <a:spLocks noGrp="1"/>
          </p:cNvSpPr>
          <p:nvPr>
            <p:ph type="ftr" sz="quarter" idx="9"/>
          </p:nvPr>
        </p:nvSpPr>
        <p:spPr/>
        <p:txBody>
          <a:bodyPr/>
          <a:lstStyle>
            <a:lvl1pPr>
              <a:defRPr/>
            </a:lvl1pPr>
          </a:lstStyle>
          <a:p>
            <a:pPr lvl="0"/>
            <a:endParaRPr lang="en-US"/>
          </a:p>
        </p:txBody>
      </p:sp>
      <p:sp>
        <p:nvSpPr>
          <p:cNvPr id="5" name="Rectangle 6">
            <a:extLst>
              <a:ext uri="{FF2B5EF4-FFF2-40B4-BE49-F238E27FC236}">
                <a16:creationId xmlns:a16="http://schemas.microsoft.com/office/drawing/2014/main" id="{579403D3-E181-9546-EB92-F56EA52C8824}"/>
              </a:ext>
            </a:extLst>
          </p:cNvPr>
          <p:cNvSpPr txBox="1">
            <a:spLocks noGrp="1"/>
          </p:cNvSpPr>
          <p:nvPr>
            <p:ph type="sldNum" sz="quarter" idx="8"/>
          </p:nvPr>
        </p:nvSpPr>
        <p:spPr/>
        <p:txBody>
          <a:bodyPr/>
          <a:lstStyle>
            <a:lvl1pPr>
              <a:defRPr/>
            </a:lvl1pPr>
          </a:lstStyle>
          <a:p>
            <a:pPr lvl="0"/>
            <a:fld id="{2D50B8A0-7A7A-4EDB-8C2E-E22ADDE9E304}" type="slidenum">
              <a:t>‹#›</a:t>
            </a:fld>
            <a:endParaRPr lang="en-US"/>
          </a:p>
        </p:txBody>
      </p:sp>
    </p:spTree>
    <p:extLst>
      <p:ext uri="{BB962C8B-B14F-4D97-AF65-F5344CB8AC3E}">
        <p14:creationId xmlns:p14="http://schemas.microsoft.com/office/powerpoint/2010/main" val="2574008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ext Placeholder 2">
            <a:extLst>
              <a:ext uri="{FF2B5EF4-FFF2-40B4-BE49-F238E27FC236}">
                <a16:creationId xmlns:a16="http://schemas.microsoft.com/office/drawing/2014/main" id="{26821657-8B75-16A4-9E77-5F0A9C095739}"/>
              </a:ext>
            </a:extLst>
          </p:cNvPr>
          <p:cNvSpPr txBox="1">
            <a:spLocks noGrp="1"/>
          </p:cNvSpPr>
          <p:nvPr>
            <p:ph type="body" orient="vert" idx="1"/>
          </p:nvPr>
        </p:nvSpPr>
        <p:spPr>
          <a:xfrm>
            <a:off x="914400" y="609603"/>
            <a:ext cx="7569202" cy="5486400"/>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35E6DBCE-B2AE-8150-F1BB-9010910D0E98}"/>
              </a:ext>
            </a:extLst>
          </p:cNvPr>
          <p:cNvSpPr txBox="1">
            <a:spLocks noGrp="1"/>
          </p:cNvSpPr>
          <p:nvPr>
            <p:ph type="dt" sz="half" idx="7"/>
          </p:nvPr>
        </p:nvSpPr>
        <p:spPr/>
        <p:txBody>
          <a:bodyPr/>
          <a:lstStyle>
            <a:lvl1pPr>
              <a:defRPr/>
            </a:lvl1pPr>
          </a:lstStyle>
          <a:p>
            <a:pPr lvl="0"/>
            <a:fld id="{058ECBD1-AD9C-4D6F-8F46-11CD0503B121}" type="datetime1">
              <a:rPr lang="en-US"/>
              <a:pPr lvl="0"/>
              <a:t>12/3/2023</a:t>
            </a:fld>
            <a:endParaRPr lang="en-US"/>
          </a:p>
        </p:txBody>
      </p:sp>
      <p:sp>
        <p:nvSpPr>
          <p:cNvPr id="4" name="Rectangle 5">
            <a:extLst>
              <a:ext uri="{FF2B5EF4-FFF2-40B4-BE49-F238E27FC236}">
                <a16:creationId xmlns:a16="http://schemas.microsoft.com/office/drawing/2014/main" id="{54D2C20C-9199-30E3-3BBF-1B644E570358}"/>
              </a:ext>
            </a:extLst>
          </p:cNvPr>
          <p:cNvSpPr txBox="1">
            <a:spLocks noGrp="1"/>
          </p:cNvSpPr>
          <p:nvPr>
            <p:ph type="ftr" sz="quarter" idx="9"/>
          </p:nvPr>
        </p:nvSpPr>
        <p:spPr/>
        <p:txBody>
          <a:bodyPr/>
          <a:lstStyle>
            <a:lvl1pPr>
              <a:defRPr/>
            </a:lvl1pPr>
          </a:lstStyle>
          <a:p>
            <a:pPr lvl="0"/>
            <a:endParaRPr lang="en-US"/>
          </a:p>
        </p:txBody>
      </p:sp>
      <p:sp>
        <p:nvSpPr>
          <p:cNvPr id="5" name="Rectangle 6">
            <a:extLst>
              <a:ext uri="{FF2B5EF4-FFF2-40B4-BE49-F238E27FC236}">
                <a16:creationId xmlns:a16="http://schemas.microsoft.com/office/drawing/2014/main" id="{760BFB36-FEB6-3E5B-3E70-B52EA0E4A739}"/>
              </a:ext>
            </a:extLst>
          </p:cNvPr>
          <p:cNvSpPr txBox="1">
            <a:spLocks noGrp="1"/>
          </p:cNvSpPr>
          <p:nvPr>
            <p:ph type="sldNum" sz="quarter" idx="8"/>
          </p:nvPr>
        </p:nvSpPr>
        <p:spPr/>
        <p:txBody>
          <a:bodyPr/>
          <a:lstStyle>
            <a:lvl1pPr>
              <a:defRPr/>
            </a:lvl1pPr>
          </a:lstStyle>
          <a:p>
            <a:pPr lvl="0"/>
            <a:fld id="{C4ADB46C-3048-4639-A94D-1CED50EB19F4}" type="slidenum">
              <a:t>‹#›</a:t>
            </a:fld>
            <a:endParaRPr lang="en-US"/>
          </a:p>
        </p:txBody>
      </p:sp>
    </p:spTree>
    <p:extLst>
      <p:ext uri="{BB962C8B-B14F-4D97-AF65-F5344CB8AC3E}">
        <p14:creationId xmlns:p14="http://schemas.microsoft.com/office/powerpoint/2010/main" val="6104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E5072844-BDC1-4B31-7DCE-7E9C917616D0}"/>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1E215A08-AEA0-F9C4-DB22-3CCC9EA40C38}"/>
              </a:ext>
            </a:extLst>
          </p:cNvPr>
          <p:cNvSpPr txBox="1">
            <a:spLocks noGrp="1"/>
          </p:cNvSpPr>
          <p:nvPr>
            <p:ph type="dt" sz="half" idx="7"/>
          </p:nvPr>
        </p:nvSpPr>
        <p:spPr/>
        <p:txBody>
          <a:bodyPr/>
          <a:lstStyle>
            <a:lvl1pPr>
              <a:defRPr/>
            </a:lvl1pPr>
          </a:lstStyle>
          <a:p>
            <a:pPr lvl="0"/>
            <a:fld id="{0D831677-B3C6-4B2C-88C9-92D2FDC6E61C}" type="datetime1">
              <a:rPr lang="en-US"/>
              <a:pPr lvl="0"/>
              <a:t>12/3/2023</a:t>
            </a:fld>
            <a:endParaRPr lang="en-US"/>
          </a:p>
        </p:txBody>
      </p:sp>
      <p:sp>
        <p:nvSpPr>
          <p:cNvPr id="4" name="Rectangle 5">
            <a:extLst>
              <a:ext uri="{FF2B5EF4-FFF2-40B4-BE49-F238E27FC236}">
                <a16:creationId xmlns:a16="http://schemas.microsoft.com/office/drawing/2014/main" id="{79873A2D-3480-0718-F011-00A0F6A7CD70}"/>
              </a:ext>
            </a:extLst>
          </p:cNvPr>
          <p:cNvSpPr txBox="1">
            <a:spLocks noGrp="1"/>
          </p:cNvSpPr>
          <p:nvPr>
            <p:ph type="ftr" sz="quarter" idx="9"/>
          </p:nvPr>
        </p:nvSpPr>
        <p:spPr/>
        <p:txBody>
          <a:bodyPr/>
          <a:lstStyle>
            <a:lvl1pPr>
              <a:defRPr/>
            </a:lvl1pPr>
          </a:lstStyle>
          <a:p>
            <a:pPr lvl="0"/>
            <a:endParaRPr lang="en-US"/>
          </a:p>
        </p:txBody>
      </p:sp>
      <p:sp>
        <p:nvSpPr>
          <p:cNvPr id="5" name="Rectangle 6">
            <a:extLst>
              <a:ext uri="{FF2B5EF4-FFF2-40B4-BE49-F238E27FC236}">
                <a16:creationId xmlns:a16="http://schemas.microsoft.com/office/drawing/2014/main" id="{AB2934A7-53E7-61AA-70FE-8B9E9FB69776}"/>
              </a:ext>
            </a:extLst>
          </p:cNvPr>
          <p:cNvSpPr txBox="1">
            <a:spLocks noGrp="1"/>
          </p:cNvSpPr>
          <p:nvPr>
            <p:ph type="sldNum" sz="quarter" idx="8"/>
          </p:nvPr>
        </p:nvSpPr>
        <p:spPr/>
        <p:txBody>
          <a:bodyPr/>
          <a:lstStyle>
            <a:lvl1pPr>
              <a:defRPr/>
            </a:lvl1pPr>
          </a:lstStyle>
          <a:p>
            <a:pPr lvl="0"/>
            <a:fld id="{DA217000-EBA4-42C7-B0EC-C9FF7517EAFD}" type="slidenum">
              <a:t>‹#›</a:t>
            </a:fld>
            <a:endParaRPr lang="en-US"/>
          </a:p>
        </p:txBody>
      </p:sp>
    </p:spTree>
    <p:extLst>
      <p:ext uri="{BB962C8B-B14F-4D97-AF65-F5344CB8AC3E}">
        <p14:creationId xmlns:p14="http://schemas.microsoft.com/office/powerpoint/2010/main" val="69244226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B656601-BC08-0530-2D0B-37D792704BB4}"/>
              </a:ext>
            </a:extLst>
          </p:cNvPr>
          <p:cNvSpPr txBox="1">
            <a:spLocks noGrp="1"/>
          </p:cNvSpPr>
          <p:nvPr>
            <p:ph type="body" idx="1"/>
          </p:nvPr>
        </p:nvSpPr>
        <p:spPr>
          <a:xfrm>
            <a:off x="963082" y="2906713"/>
            <a:ext cx="10363196" cy="1500182"/>
          </a:xfrm>
        </p:spPr>
        <p:txBody>
          <a:bodyPr anchor="b"/>
          <a:lstStyle>
            <a:lvl1pPr marL="0" indent="0">
              <a:spcBef>
                <a:spcPts val="400"/>
              </a:spcBef>
              <a:buNone/>
              <a:defRPr sz="1500"/>
            </a:lvl1pPr>
          </a:lstStyle>
          <a:p>
            <a:pPr lvl="0"/>
            <a:r>
              <a:rPr lang="en-US"/>
              <a:t>Click to edit Master text styles</a:t>
            </a:r>
          </a:p>
        </p:txBody>
      </p:sp>
      <p:sp>
        <p:nvSpPr>
          <p:cNvPr id="3" name="Rectangle 4">
            <a:extLst>
              <a:ext uri="{FF2B5EF4-FFF2-40B4-BE49-F238E27FC236}">
                <a16:creationId xmlns:a16="http://schemas.microsoft.com/office/drawing/2014/main" id="{AEDA1746-AD00-FB16-392A-D8CF354D1FF4}"/>
              </a:ext>
            </a:extLst>
          </p:cNvPr>
          <p:cNvSpPr txBox="1">
            <a:spLocks noGrp="1"/>
          </p:cNvSpPr>
          <p:nvPr>
            <p:ph type="dt" sz="half" idx="7"/>
          </p:nvPr>
        </p:nvSpPr>
        <p:spPr/>
        <p:txBody>
          <a:bodyPr/>
          <a:lstStyle>
            <a:lvl1pPr>
              <a:defRPr/>
            </a:lvl1pPr>
          </a:lstStyle>
          <a:p>
            <a:pPr lvl="0"/>
            <a:fld id="{976481BF-85AF-411B-8F04-B836BF42E1C6}" type="datetime1">
              <a:rPr lang="en-US"/>
              <a:pPr lvl="0"/>
              <a:t>12/3/2023</a:t>
            </a:fld>
            <a:endParaRPr lang="en-US"/>
          </a:p>
        </p:txBody>
      </p:sp>
      <p:sp>
        <p:nvSpPr>
          <p:cNvPr id="4" name="Rectangle 5">
            <a:extLst>
              <a:ext uri="{FF2B5EF4-FFF2-40B4-BE49-F238E27FC236}">
                <a16:creationId xmlns:a16="http://schemas.microsoft.com/office/drawing/2014/main" id="{99005BA9-EF3D-76A4-035C-3BFF9650E325}"/>
              </a:ext>
            </a:extLst>
          </p:cNvPr>
          <p:cNvSpPr txBox="1">
            <a:spLocks noGrp="1"/>
          </p:cNvSpPr>
          <p:nvPr>
            <p:ph type="ftr" sz="quarter" idx="9"/>
          </p:nvPr>
        </p:nvSpPr>
        <p:spPr/>
        <p:txBody>
          <a:bodyPr/>
          <a:lstStyle>
            <a:lvl1pPr>
              <a:defRPr/>
            </a:lvl1pPr>
          </a:lstStyle>
          <a:p>
            <a:pPr lvl="0"/>
            <a:endParaRPr lang="en-US"/>
          </a:p>
        </p:txBody>
      </p:sp>
      <p:sp>
        <p:nvSpPr>
          <p:cNvPr id="5" name="Rectangle 6">
            <a:extLst>
              <a:ext uri="{FF2B5EF4-FFF2-40B4-BE49-F238E27FC236}">
                <a16:creationId xmlns:a16="http://schemas.microsoft.com/office/drawing/2014/main" id="{C8E2C87A-C131-861D-7C35-D54913E9B458}"/>
              </a:ext>
            </a:extLst>
          </p:cNvPr>
          <p:cNvSpPr txBox="1">
            <a:spLocks noGrp="1"/>
          </p:cNvSpPr>
          <p:nvPr>
            <p:ph type="sldNum" sz="quarter" idx="8"/>
          </p:nvPr>
        </p:nvSpPr>
        <p:spPr/>
        <p:txBody>
          <a:bodyPr/>
          <a:lstStyle>
            <a:lvl1pPr>
              <a:defRPr/>
            </a:lvl1pPr>
          </a:lstStyle>
          <a:p>
            <a:pPr lvl="0"/>
            <a:fld id="{2C0A8B13-7B4A-499E-996A-5D6FD037AD0A}" type="slidenum">
              <a:t>‹#›</a:t>
            </a:fld>
            <a:endParaRPr lang="en-US"/>
          </a:p>
        </p:txBody>
      </p:sp>
    </p:spTree>
    <p:extLst>
      <p:ext uri="{BB962C8B-B14F-4D97-AF65-F5344CB8AC3E}">
        <p14:creationId xmlns:p14="http://schemas.microsoft.com/office/powerpoint/2010/main" val="428714476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C26CDC5-930A-A6CD-A226-6CE061490FDC}"/>
              </a:ext>
            </a:extLst>
          </p:cNvPr>
          <p:cNvSpPr txBox="1">
            <a:spLocks noGrp="1"/>
          </p:cNvSpPr>
          <p:nvPr>
            <p:ph idx="1"/>
          </p:nvPr>
        </p:nvSpPr>
        <p:spPr>
          <a:xfrm>
            <a:off x="914400" y="1981203"/>
            <a:ext cx="5080004" cy="4114800"/>
          </a:xfrm>
        </p:spPr>
        <p:txBody>
          <a:bodyPr/>
          <a:lstStyle>
            <a:lvl1pPr>
              <a:spcBef>
                <a:spcPts val="500"/>
              </a:spcBef>
              <a:defRPr sz="2100"/>
            </a:lvl1pPr>
            <a:lvl2pPr>
              <a:spcBef>
                <a:spcPts val="400"/>
              </a:spcBef>
              <a:defRPr sz="1800"/>
            </a:lvl2pPr>
            <a:lvl3pPr>
              <a:defRPr sz="1500"/>
            </a:lvl3pPr>
            <a:lvl4pPr>
              <a:spcBef>
                <a:spcPts val="300"/>
              </a:spcBef>
              <a:defRPr sz="1350"/>
            </a:lvl4pPr>
            <a:lvl5pPr>
              <a:spcBef>
                <a:spcPts val="300"/>
              </a:spcBef>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3">
            <a:extLst>
              <a:ext uri="{FF2B5EF4-FFF2-40B4-BE49-F238E27FC236}">
                <a16:creationId xmlns:a16="http://schemas.microsoft.com/office/drawing/2014/main" id="{0849F6E4-0C97-ADB6-04E7-D8A79FDC2F2C}"/>
              </a:ext>
            </a:extLst>
          </p:cNvPr>
          <p:cNvSpPr txBox="1">
            <a:spLocks noGrp="1"/>
          </p:cNvSpPr>
          <p:nvPr>
            <p:ph idx="2"/>
          </p:nvPr>
        </p:nvSpPr>
        <p:spPr>
          <a:xfrm>
            <a:off x="6197602" y="1981203"/>
            <a:ext cx="5080004" cy="4114800"/>
          </a:xfrm>
        </p:spPr>
        <p:txBody>
          <a:bodyPr/>
          <a:lstStyle>
            <a:lvl1pPr>
              <a:spcBef>
                <a:spcPts val="500"/>
              </a:spcBef>
              <a:defRPr sz="2100"/>
            </a:lvl1pPr>
            <a:lvl2pPr>
              <a:spcBef>
                <a:spcPts val="400"/>
              </a:spcBef>
              <a:defRPr sz="1800"/>
            </a:lvl2pPr>
            <a:lvl3pPr>
              <a:defRPr sz="1500"/>
            </a:lvl3pPr>
            <a:lvl4pPr>
              <a:spcBef>
                <a:spcPts val="300"/>
              </a:spcBef>
              <a:defRPr sz="1350"/>
            </a:lvl4pPr>
            <a:lvl5pPr>
              <a:spcBef>
                <a:spcPts val="300"/>
              </a:spcBef>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400F176-E344-E7B7-C319-D6FA349FB979}"/>
              </a:ext>
            </a:extLst>
          </p:cNvPr>
          <p:cNvSpPr txBox="1">
            <a:spLocks noGrp="1"/>
          </p:cNvSpPr>
          <p:nvPr>
            <p:ph type="dt" sz="half" idx="7"/>
          </p:nvPr>
        </p:nvSpPr>
        <p:spPr/>
        <p:txBody>
          <a:bodyPr/>
          <a:lstStyle>
            <a:lvl1pPr>
              <a:defRPr/>
            </a:lvl1pPr>
          </a:lstStyle>
          <a:p>
            <a:pPr lvl="0"/>
            <a:fld id="{80A46086-080B-4455-9D7C-CF69BEB19408}" type="datetime1">
              <a:rPr lang="en-US"/>
              <a:pPr lvl="0"/>
              <a:t>12/3/2023</a:t>
            </a:fld>
            <a:endParaRPr lang="en-US"/>
          </a:p>
        </p:txBody>
      </p:sp>
      <p:sp>
        <p:nvSpPr>
          <p:cNvPr id="5" name="Rectangle 5">
            <a:extLst>
              <a:ext uri="{FF2B5EF4-FFF2-40B4-BE49-F238E27FC236}">
                <a16:creationId xmlns:a16="http://schemas.microsoft.com/office/drawing/2014/main" id="{FF115503-AC58-FA72-E468-DF79F2BCCCC0}"/>
              </a:ext>
            </a:extLst>
          </p:cNvPr>
          <p:cNvSpPr txBox="1">
            <a:spLocks noGrp="1"/>
          </p:cNvSpPr>
          <p:nvPr>
            <p:ph type="ftr" sz="quarter" idx="9"/>
          </p:nvPr>
        </p:nvSpPr>
        <p:spPr/>
        <p:txBody>
          <a:bodyPr/>
          <a:lstStyle>
            <a:lvl1pPr>
              <a:defRPr/>
            </a:lvl1pPr>
          </a:lstStyle>
          <a:p>
            <a:pPr lvl="0"/>
            <a:endParaRPr lang="en-US"/>
          </a:p>
        </p:txBody>
      </p:sp>
      <p:sp>
        <p:nvSpPr>
          <p:cNvPr id="6" name="Rectangle 6">
            <a:extLst>
              <a:ext uri="{FF2B5EF4-FFF2-40B4-BE49-F238E27FC236}">
                <a16:creationId xmlns:a16="http://schemas.microsoft.com/office/drawing/2014/main" id="{185424EE-195C-0F36-0A47-3965AB597392}"/>
              </a:ext>
            </a:extLst>
          </p:cNvPr>
          <p:cNvSpPr txBox="1">
            <a:spLocks noGrp="1"/>
          </p:cNvSpPr>
          <p:nvPr>
            <p:ph type="sldNum" sz="quarter" idx="8"/>
          </p:nvPr>
        </p:nvSpPr>
        <p:spPr/>
        <p:txBody>
          <a:bodyPr/>
          <a:lstStyle>
            <a:lvl1pPr>
              <a:defRPr/>
            </a:lvl1pPr>
          </a:lstStyle>
          <a:p>
            <a:pPr lvl="0"/>
            <a:fld id="{D331D254-524A-4786-BF92-5B85F20DD200}" type="slidenum">
              <a:t>‹#›</a:t>
            </a:fld>
            <a:endParaRPr lang="en-US"/>
          </a:p>
        </p:txBody>
      </p:sp>
    </p:spTree>
    <p:extLst>
      <p:ext uri="{BB962C8B-B14F-4D97-AF65-F5344CB8AC3E}">
        <p14:creationId xmlns:p14="http://schemas.microsoft.com/office/powerpoint/2010/main" val="1779671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C3AA90BB-3359-3ADC-931A-9E8F3FBE776F}"/>
              </a:ext>
            </a:extLst>
          </p:cNvPr>
          <p:cNvSpPr txBox="1">
            <a:spLocks noGrp="1"/>
          </p:cNvSpPr>
          <p:nvPr>
            <p:ph type="body" idx="1"/>
          </p:nvPr>
        </p:nvSpPr>
        <p:spPr>
          <a:xfrm>
            <a:off x="609603" y="1535113"/>
            <a:ext cx="5386913" cy="639759"/>
          </a:xfrm>
        </p:spPr>
        <p:txBody>
          <a:bodyPr anchor="b"/>
          <a:lstStyle>
            <a:lvl1pPr marL="0" indent="0">
              <a:spcBef>
                <a:spcPts val="400"/>
              </a:spcBef>
              <a:buNone/>
              <a:defRPr sz="1800" b="1"/>
            </a:lvl1pPr>
          </a:lstStyle>
          <a:p>
            <a:pPr lvl="0"/>
            <a:r>
              <a:rPr lang="en-US"/>
              <a:t>Click to edit Master text styles</a:t>
            </a:r>
          </a:p>
        </p:txBody>
      </p:sp>
      <p:sp>
        <p:nvSpPr>
          <p:cNvPr id="3" name="Content Placeholder 3">
            <a:extLst>
              <a:ext uri="{FF2B5EF4-FFF2-40B4-BE49-F238E27FC236}">
                <a16:creationId xmlns:a16="http://schemas.microsoft.com/office/drawing/2014/main" id="{5318ED52-7E5F-06CF-47BF-ECF38FEE92B2}"/>
              </a:ext>
            </a:extLst>
          </p:cNvPr>
          <p:cNvSpPr txBox="1">
            <a:spLocks noGrp="1"/>
          </p:cNvSpPr>
          <p:nvPr>
            <p:ph idx="2"/>
          </p:nvPr>
        </p:nvSpPr>
        <p:spPr>
          <a:xfrm>
            <a:off x="609603" y="2174872"/>
            <a:ext cx="5386913" cy="3951286"/>
          </a:xfrm>
        </p:spPr>
        <p:txBody>
          <a:bodyPr/>
          <a:lstStyle>
            <a:lvl1pPr>
              <a:spcBef>
                <a:spcPts val="400"/>
              </a:spcBef>
              <a:defRPr sz="1800"/>
            </a:lvl1pPr>
            <a:lvl2pPr>
              <a:spcBef>
                <a:spcPts val="400"/>
              </a:spcBef>
              <a:defRPr sz="1500"/>
            </a:lvl2pPr>
            <a:lvl3pPr>
              <a:spcBef>
                <a:spcPts val="300"/>
              </a:spcBef>
              <a:defRPr sz="1350"/>
            </a:lvl3pPr>
            <a:lvl4pPr>
              <a:spcBef>
                <a:spcPts val="300"/>
              </a:spcBef>
              <a:defRPr sz="1200"/>
            </a:lvl4pPr>
            <a:lvl5pPr>
              <a:spcBef>
                <a:spcPts val="3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994F6DED-436F-5103-ADC6-8FEFD9A9919F}"/>
              </a:ext>
            </a:extLst>
          </p:cNvPr>
          <p:cNvSpPr txBox="1">
            <a:spLocks noGrp="1"/>
          </p:cNvSpPr>
          <p:nvPr>
            <p:ph type="body" idx="3"/>
          </p:nvPr>
        </p:nvSpPr>
        <p:spPr>
          <a:xfrm>
            <a:off x="6193368" y="1535113"/>
            <a:ext cx="5389034" cy="639759"/>
          </a:xfrm>
        </p:spPr>
        <p:txBody>
          <a:bodyPr anchor="b"/>
          <a:lstStyle>
            <a:lvl1pPr marL="0" indent="0">
              <a:spcBef>
                <a:spcPts val="400"/>
              </a:spcBef>
              <a:buNone/>
              <a:defRPr sz="1800" b="1"/>
            </a:lvl1pPr>
          </a:lstStyle>
          <a:p>
            <a:pPr lvl="0"/>
            <a:r>
              <a:rPr lang="en-US"/>
              <a:t>Click to edit Master text styles</a:t>
            </a:r>
          </a:p>
        </p:txBody>
      </p:sp>
      <p:sp>
        <p:nvSpPr>
          <p:cNvPr id="5" name="Content Placeholder 5">
            <a:extLst>
              <a:ext uri="{FF2B5EF4-FFF2-40B4-BE49-F238E27FC236}">
                <a16:creationId xmlns:a16="http://schemas.microsoft.com/office/drawing/2014/main" id="{3FB300E7-47EB-9475-D0C4-86A009513549}"/>
              </a:ext>
            </a:extLst>
          </p:cNvPr>
          <p:cNvSpPr txBox="1">
            <a:spLocks noGrp="1"/>
          </p:cNvSpPr>
          <p:nvPr>
            <p:ph idx="4"/>
          </p:nvPr>
        </p:nvSpPr>
        <p:spPr>
          <a:xfrm>
            <a:off x="6193368" y="2174872"/>
            <a:ext cx="5389034" cy="3951286"/>
          </a:xfrm>
        </p:spPr>
        <p:txBody>
          <a:bodyPr/>
          <a:lstStyle>
            <a:lvl1pPr>
              <a:spcBef>
                <a:spcPts val="400"/>
              </a:spcBef>
              <a:defRPr sz="1800"/>
            </a:lvl1pPr>
            <a:lvl2pPr>
              <a:spcBef>
                <a:spcPts val="400"/>
              </a:spcBef>
              <a:defRPr sz="1500"/>
            </a:lvl2pPr>
            <a:lvl3pPr>
              <a:spcBef>
                <a:spcPts val="300"/>
              </a:spcBef>
              <a:defRPr sz="1350"/>
            </a:lvl3pPr>
            <a:lvl4pPr>
              <a:spcBef>
                <a:spcPts val="300"/>
              </a:spcBef>
              <a:defRPr sz="1200"/>
            </a:lvl4pPr>
            <a:lvl5pPr>
              <a:spcBef>
                <a:spcPts val="3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CE7EA764-17B3-3A80-3E15-075C77C1D44F}"/>
              </a:ext>
            </a:extLst>
          </p:cNvPr>
          <p:cNvSpPr txBox="1">
            <a:spLocks noGrp="1"/>
          </p:cNvSpPr>
          <p:nvPr>
            <p:ph type="dt" sz="half" idx="7"/>
          </p:nvPr>
        </p:nvSpPr>
        <p:spPr/>
        <p:txBody>
          <a:bodyPr/>
          <a:lstStyle>
            <a:lvl1pPr>
              <a:defRPr/>
            </a:lvl1pPr>
          </a:lstStyle>
          <a:p>
            <a:pPr lvl="0"/>
            <a:fld id="{8540C6ED-D082-4B56-80FA-ADA4F560A3C4}" type="datetime1">
              <a:rPr lang="en-US"/>
              <a:pPr lvl="0"/>
              <a:t>12/3/2023</a:t>
            </a:fld>
            <a:endParaRPr lang="en-US"/>
          </a:p>
        </p:txBody>
      </p:sp>
      <p:sp>
        <p:nvSpPr>
          <p:cNvPr id="7" name="Rectangle 5">
            <a:extLst>
              <a:ext uri="{FF2B5EF4-FFF2-40B4-BE49-F238E27FC236}">
                <a16:creationId xmlns:a16="http://schemas.microsoft.com/office/drawing/2014/main" id="{FA0AC46D-491C-E2B9-4573-4664C60E0023}"/>
              </a:ext>
            </a:extLst>
          </p:cNvPr>
          <p:cNvSpPr txBox="1">
            <a:spLocks noGrp="1"/>
          </p:cNvSpPr>
          <p:nvPr>
            <p:ph type="ftr" sz="quarter" idx="9"/>
          </p:nvPr>
        </p:nvSpPr>
        <p:spPr/>
        <p:txBody>
          <a:bodyPr/>
          <a:lstStyle>
            <a:lvl1pPr>
              <a:defRPr/>
            </a:lvl1pPr>
          </a:lstStyle>
          <a:p>
            <a:pPr lvl="0"/>
            <a:endParaRPr lang="en-US"/>
          </a:p>
        </p:txBody>
      </p:sp>
      <p:sp>
        <p:nvSpPr>
          <p:cNvPr id="8" name="Rectangle 6">
            <a:extLst>
              <a:ext uri="{FF2B5EF4-FFF2-40B4-BE49-F238E27FC236}">
                <a16:creationId xmlns:a16="http://schemas.microsoft.com/office/drawing/2014/main" id="{23BD1AB5-8F5E-0D9A-2D2C-C70B35CACE5E}"/>
              </a:ext>
            </a:extLst>
          </p:cNvPr>
          <p:cNvSpPr txBox="1">
            <a:spLocks noGrp="1"/>
          </p:cNvSpPr>
          <p:nvPr>
            <p:ph type="sldNum" sz="quarter" idx="8"/>
          </p:nvPr>
        </p:nvSpPr>
        <p:spPr/>
        <p:txBody>
          <a:bodyPr/>
          <a:lstStyle>
            <a:lvl1pPr>
              <a:defRPr/>
            </a:lvl1pPr>
          </a:lstStyle>
          <a:p>
            <a:pPr lvl="0"/>
            <a:fld id="{87F549C4-226C-4F4A-BCEC-A53C378978A3}" type="slidenum">
              <a:t>‹#›</a:t>
            </a:fld>
            <a:endParaRPr lang="en-US"/>
          </a:p>
        </p:txBody>
      </p:sp>
    </p:spTree>
    <p:extLst>
      <p:ext uri="{BB962C8B-B14F-4D97-AF65-F5344CB8AC3E}">
        <p14:creationId xmlns:p14="http://schemas.microsoft.com/office/powerpoint/2010/main" val="1419158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E6B4C3A-E6A5-C5D2-D228-6E2892F09DFE}"/>
              </a:ext>
            </a:extLst>
          </p:cNvPr>
          <p:cNvSpPr txBox="1">
            <a:spLocks noGrp="1"/>
          </p:cNvSpPr>
          <p:nvPr>
            <p:ph type="dt" sz="half" idx="7"/>
          </p:nvPr>
        </p:nvSpPr>
        <p:spPr/>
        <p:txBody>
          <a:bodyPr/>
          <a:lstStyle>
            <a:lvl1pPr>
              <a:defRPr/>
            </a:lvl1pPr>
          </a:lstStyle>
          <a:p>
            <a:pPr lvl="0"/>
            <a:fld id="{6DC9D5FF-2E1E-40D3-900E-61AC57F3D2FF}" type="datetime1">
              <a:rPr lang="en-US"/>
              <a:pPr lvl="0"/>
              <a:t>12/3/2023</a:t>
            </a:fld>
            <a:endParaRPr lang="en-US"/>
          </a:p>
        </p:txBody>
      </p:sp>
      <p:sp>
        <p:nvSpPr>
          <p:cNvPr id="3" name="Rectangle 5">
            <a:extLst>
              <a:ext uri="{FF2B5EF4-FFF2-40B4-BE49-F238E27FC236}">
                <a16:creationId xmlns:a16="http://schemas.microsoft.com/office/drawing/2014/main" id="{850EC6A1-61AC-8209-C6E4-9A5C7BBE7724}"/>
              </a:ext>
            </a:extLst>
          </p:cNvPr>
          <p:cNvSpPr txBox="1">
            <a:spLocks noGrp="1"/>
          </p:cNvSpPr>
          <p:nvPr>
            <p:ph type="ftr" sz="quarter" idx="9"/>
          </p:nvPr>
        </p:nvSpPr>
        <p:spPr/>
        <p:txBody>
          <a:bodyPr/>
          <a:lstStyle>
            <a:lvl1pPr>
              <a:defRPr/>
            </a:lvl1pPr>
          </a:lstStyle>
          <a:p>
            <a:pPr lvl="0"/>
            <a:endParaRPr lang="en-US"/>
          </a:p>
        </p:txBody>
      </p:sp>
      <p:sp>
        <p:nvSpPr>
          <p:cNvPr id="4" name="Rectangle 6">
            <a:extLst>
              <a:ext uri="{FF2B5EF4-FFF2-40B4-BE49-F238E27FC236}">
                <a16:creationId xmlns:a16="http://schemas.microsoft.com/office/drawing/2014/main" id="{44C4A64B-21AB-D930-B17F-40EBFD9C7D81}"/>
              </a:ext>
            </a:extLst>
          </p:cNvPr>
          <p:cNvSpPr txBox="1">
            <a:spLocks noGrp="1"/>
          </p:cNvSpPr>
          <p:nvPr>
            <p:ph type="sldNum" sz="quarter" idx="8"/>
          </p:nvPr>
        </p:nvSpPr>
        <p:spPr/>
        <p:txBody>
          <a:bodyPr/>
          <a:lstStyle>
            <a:lvl1pPr>
              <a:defRPr/>
            </a:lvl1pPr>
          </a:lstStyle>
          <a:p>
            <a:pPr lvl="0"/>
            <a:fld id="{25ABA5C9-D80E-4918-A391-30C0712DD938}" type="slidenum">
              <a:t>‹#›</a:t>
            </a:fld>
            <a:endParaRPr lang="en-US"/>
          </a:p>
        </p:txBody>
      </p:sp>
    </p:spTree>
    <p:extLst>
      <p:ext uri="{BB962C8B-B14F-4D97-AF65-F5344CB8AC3E}">
        <p14:creationId xmlns:p14="http://schemas.microsoft.com/office/powerpoint/2010/main" val="711471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B2615718-9EB4-951F-F496-86F3CE370E89}"/>
              </a:ext>
            </a:extLst>
          </p:cNvPr>
          <p:cNvSpPr txBox="1">
            <a:spLocks noGrp="1"/>
          </p:cNvSpPr>
          <p:nvPr>
            <p:ph type="ftr" sz="quarter" idx="9"/>
          </p:nvPr>
        </p:nvSpPr>
        <p:spPr/>
        <p:txBody>
          <a:bodyPr/>
          <a:lstStyle>
            <a:lvl1pPr>
              <a:defRPr/>
            </a:lvl1pPr>
          </a:lstStyle>
          <a:p>
            <a:pPr lvl="0"/>
            <a:endParaRPr lang="en-US"/>
          </a:p>
        </p:txBody>
      </p:sp>
      <p:sp>
        <p:nvSpPr>
          <p:cNvPr id="3" name="Rectangle 6">
            <a:extLst>
              <a:ext uri="{FF2B5EF4-FFF2-40B4-BE49-F238E27FC236}">
                <a16:creationId xmlns:a16="http://schemas.microsoft.com/office/drawing/2014/main" id="{D5B383FA-2AA7-69AC-73C7-727937EFE7DC}"/>
              </a:ext>
            </a:extLst>
          </p:cNvPr>
          <p:cNvSpPr txBox="1">
            <a:spLocks noGrp="1"/>
          </p:cNvSpPr>
          <p:nvPr>
            <p:ph type="sldNum" sz="quarter" idx="8"/>
          </p:nvPr>
        </p:nvSpPr>
        <p:spPr/>
        <p:txBody>
          <a:bodyPr/>
          <a:lstStyle>
            <a:lvl1pPr>
              <a:defRPr/>
            </a:lvl1pPr>
          </a:lstStyle>
          <a:p>
            <a:pPr lvl="0"/>
            <a:fld id="{6F6363E7-865F-4F48-A413-E471F98A91BF}" type="slidenum">
              <a:t>‹#›</a:t>
            </a:fld>
            <a:endParaRPr lang="en-US"/>
          </a:p>
        </p:txBody>
      </p:sp>
    </p:spTree>
    <p:extLst>
      <p:ext uri="{BB962C8B-B14F-4D97-AF65-F5344CB8AC3E}">
        <p14:creationId xmlns:p14="http://schemas.microsoft.com/office/powerpoint/2010/main" val="488397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3919586-3CFA-1780-9B5E-3B0CA2A32DA2}"/>
              </a:ext>
            </a:extLst>
          </p:cNvPr>
          <p:cNvSpPr txBox="1">
            <a:spLocks noGrp="1"/>
          </p:cNvSpPr>
          <p:nvPr>
            <p:ph idx="1"/>
          </p:nvPr>
        </p:nvSpPr>
        <p:spPr>
          <a:xfrm>
            <a:off x="4766730" y="273048"/>
            <a:ext cx="6815663" cy="585311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3">
            <a:extLst>
              <a:ext uri="{FF2B5EF4-FFF2-40B4-BE49-F238E27FC236}">
                <a16:creationId xmlns:a16="http://schemas.microsoft.com/office/drawing/2014/main" id="{7A88B853-CE08-EE29-84C2-B59F5870A609}"/>
              </a:ext>
            </a:extLst>
          </p:cNvPr>
          <p:cNvSpPr txBox="1">
            <a:spLocks noGrp="1"/>
          </p:cNvSpPr>
          <p:nvPr>
            <p:ph type="body" idx="2"/>
          </p:nvPr>
        </p:nvSpPr>
        <p:spPr>
          <a:xfrm>
            <a:off x="609603" y="1435105"/>
            <a:ext cx="4011079" cy="4691064"/>
          </a:xfrm>
        </p:spPr>
        <p:txBody>
          <a:bodyPr/>
          <a:lstStyle>
            <a:lvl1pPr marL="0" indent="0">
              <a:spcBef>
                <a:spcPts val="300"/>
              </a:spcBef>
              <a:buNone/>
              <a:defRPr sz="1050"/>
            </a:lvl1pPr>
          </a:lstStyle>
          <a:p>
            <a:pPr lvl="0"/>
            <a:r>
              <a:rPr lang="en-US"/>
              <a:t>Click to edit Master text styles</a:t>
            </a:r>
          </a:p>
        </p:txBody>
      </p:sp>
      <p:sp>
        <p:nvSpPr>
          <p:cNvPr id="4" name="Rectangle 4">
            <a:extLst>
              <a:ext uri="{FF2B5EF4-FFF2-40B4-BE49-F238E27FC236}">
                <a16:creationId xmlns:a16="http://schemas.microsoft.com/office/drawing/2014/main" id="{78E88DE3-806E-244E-0E6C-C3924604CBD8}"/>
              </a:ext>
            </a:extLst>
          </p:cNvPr>
          <p:cNvSpPr txBox="1">
            <a:spLocks noGrp="1"/>
          </p:cNvSpPr>
          <p:nvPr>
            <p:ph type="dt" sz="half" idx="7"/>
          </p:nvPr>
        </p:nvSpPr>
        <p:spPr/>
        <p:txBody>
          <a:bodyPr/>
          <a:lstStyle>
            <a:lvl1pPr>
              <a:defRPr/>
            </a:lvl1pPr>
          </a:lstStyle>
          <a:p>
            <a:pPr lvl="0"/>
            <a:fld id="{5FCC06A6-3EBE-4748-B12B-71F641408E24}" type="datetime1">
              <a:rPr lang="en-US"/>
              <a:pPr lvl="0"/>
              <a:t>12/3/2023</a:t>
            </a:fld>
            <a:endParaRPr lang="en-US"/>
          </a:p>
        </p:txBody>
      </p:sp>
      <p:sp>
        <p:nvSpPr>
          <p:cNvPr id="5" name="Rectangle 5">
            <a:extLst>
              <a:ext uri="{FF2B5EF4-FFF2-40B4-BE49-F238E27FC236}">
                <a16:creationId xmlns:a16="http://schemas.microsoft.com/office/drawing/2014/main" id="{8855B452-F2E5-0EAE-8269-A01F171125FD}"/>
              </a:ext>
            </a:extLst>
          </p:cNvPr>
          <p:cNvSpPr txBox="1">
            <a:spLocks noGrp="1"/>
          </p:cNvSpPr>
          <p:nvPr>
            <p:ph type="ftr" sz="quarter" idx="9"/>
          </p:nvPr>
        </p:nvSpPr>
        <p:spPr/>
        <p:txBody>
          <a:bodyPr/>
          <a:lstStyle>
            <a:lvl1pPr>
              <a:defRPr/>
            </a:lvl1pPr>
          </a:lstStyle>
          <a:p>
            <a:pPr lvl="0"/>
            <a:endParaRPr lang="en-US"/>
          </a:p>
        </p:txBody>
      </p:sp>
      <p:sp>
        <p:nvSpPr>
          <p:cNvPr id="6" name="Rectangle 6">
            <a:extLst>
              <a:ext uri="{FF2B5EF4-FFF2-40B4-BE49-F238E27FC236}">
                <a16:creationId xmlns:a16="http://schemas.microsoft.com/office/drawing/2014/main" id="{FD145105-5135-CC90-F62C-9EE2EF403636}"/>
              </a:ext>
            </a:extLst>
          </p:cNvPr>
          <p:cNvSpPr txBox="1">
            <a:spLocks noGrp="1"/>
          </p:cNvSpPr>
          <p:nvPr>
            <p:ph type="sldNum" sz="quarter" idx="8"/>
          </p:nvPr>
        </p:nvSpPr>
        <p:spPr/>
        <p:txBody>
          <a:bodyPr/>
          <a:lstStyle>
            <a:lvl1pPr>
              <a:defRPr/>
            </a:lvl1pPr>
          </a:lstStyle>
          <a:p>
            <a:pPr lvl="0"/>
            <a:fld id="{58CF19A7-1855-46D2-A3B5-1BCAB4B9A6ED}" type="slidenum">
              <a:t>‹#›</a:t>
            </a:fld>
            <a:endParaRPr lang="en-US"/>
          </a:p>
        </p:txBody>
      </p:sp>
    </p:spTree>
    <p:extLst>
      <p:ext uri="{BB962C8B-B14F-4D97-AF65-F5344CB8AC3E}">
        <p14:creationId xmlns:p14="http://schemas.microsoft.com/office/powerpoint/2010/main" val="222569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EA19759-E19E-650C-64BF-4565E13E99E7}"/>
              </a:ext>
            </a:extLst>
          </p:cNvPr>
          <p:cNvSpPr txBox="1">
            <a:spLocks noGrp="1"/>
          </p:cNvSpPr>
          <p:nvPr>
            <p:ph type="pic" idx="1"/>
          </p:nvPr>
        </p:nvSpPr>
        <p:spPr>
          <a:xfrm>
            <a:off x="2389720" y="612776"/>
            <a:ext cx="7315200" cy="4114800"/>
          </a:xfrm>
        </p:spPr>
        <p:txBody>
          <a:bodyPr/>
          <a:lstStyle>
            <a:lvl1pPr marL="0" indent="0">
              <a:buNone/>
              <a:defRPr/>
            </a:lvl1pPr>
          </a:lstStyle>
          <a:p>
            <a:pPr lvl="0"/>
            <a:r>
              <a:rPr lang="en-US"/>
              <a:t>Click icon to add picture</a:t>
            </a:r>
          </a:p>
        </p:txBody>
      </p:sp>
      <p:sp>
        <p:nvSpPr>
          <p:cNvPr id="3" name="Text Placeholder 3">
            <a:extLst>
              <a:ext uri="{FF2B5EF4-FFF2-40B4-BE49-F238E27FC236}">
                <a16:creationId xmlns:a16="http://schemas.microsoft.com/office/drawing/2014/main" id="{E900C38A-A6D4-A506-E030-AD02A7D7E065}"/>
              </a:ext>
            </a:extLst>
          </p:cNvPr>
          <p:cNvSpPr txBox="1">
            <a:spLocks noGrp="1"/>
          </p:cNvSpPr>
          <p:nvPr>
            <p:ph type="body" idx="2"/>
          </p:nvPr>
        </p:nvSpPr>
        <p:spPr>
          <a:xfrm>
            <a:off x="2389720" y="5367335"/>
            <a:ext cx="7315200" cy="804864"/>
          </a:xfrm>
        </p:spPr>
        <p:txBody>
          <a:bodyPr/>
          <a:lstStyle>
            <a:lvl1pPr marL="0" indent="0">
              <a:spcBef>
                <a:spcPts val="300"/>
              </a:spcBef>
              <a:buNone/>
              <a:defRPr sz="1050"/>
            </a:lvl1pPr>
          </a:lstStyle>
          <a:p>
            <a:pPr lvl="0"/>
            <a:r>
              <a:rPr lang="en-US"/>
              <a:t>Click to edit Master text styles</a:t>
            </a:r>
          </a:p>
        </p:txBody>
      </p:sp>
      <p:sp>
        <p:nvSpPr>
          <p:cNvPr id="4" name="Rectangle 4">
            <a:extLst>
              <a:ext uri="{FF2B5EF4-FFF2-40B4-BE49-F238E27FC236}">
                <a16:creationId xmlns:a16="http://schemas.microsoft.com/office/drawing/2014/main" id="{16C0AAA0-1D6F-9DB8-B813-B855C6361A47}"/>
              </a:ext>
            </a:extLst>
          </p:cNvPr>
          <p:cNvSpPr txBox="1">
            <a:spLocks noGrp="1"/>
          </p:cNvSpPr>
          <p:nvPr>
            <p:ph type="dt" sz="half" idx="7"/>
          </p:nvPr>
        </p:nvSpPr>
        <p:spPr/>
        <p:txBody>
          <a:bodyPr/>
          <a:lstStyle>
            <a:lvl1pPr>
              <a:defRPr/>
            </a:lvl1pPr>
          </a:lstStyle>
          <a:p>
            <a:pPr lvl="0"/>
            <a:fld id="{912DC916-9F91-4A37-84D7-ECB7B1731382}" type="datetime1">
              <a:rPr lang="en-US"/>
              <a:pPr lvl="0"/>
              <a:t>12/3/2023</a:t>
            </a:fld>
            <a:endParaRPr lang="en-US"/>
          </a:p>
        </p:txBody>
      </p:sp>
      <p:sp>
        <p:nvSpPr>
          <p:cNvPr id="5" name="Rectangle 5">
            <a:extLst>
              <a:ext uri="{FF2B5EF4-FFF2-40B4-BE49-F238E27FC236}">
                <a16:creationId xmlns:a16="http://schemas.microsoft.com/office/drawing/2014/main" id="{58FB3309-CC31-7898-90F6-62ED2E6A707E}"/>
              </a:ext>
            </a:extLst>
          </p:cNvPr>
          <p:cNvSpPr txBox="1">
            <a:spLocks noGrp="1"/>
          </p:cNvSpPr>
          <p:nvPr>
            <p:ph type="ftr" sz="quarter" idx="9"/>
          </p:nvPr>
        </p:nvSpPr>
        <p:spPr/>
        <p:txBody>
          <a:bodyPr/>
          <a:lstStyle>
            <a:lvl1pPr>
              <a:defRPr/>
            </a:lvl1pPr>
          </a:lstStyle>
          <a:p>
            <a:pPr lvl="0"/>
            <a:endParaRPr lang="en-US"/>
          </a:p>
        </p:txBody>
      </p:sp>
      <p:sp>
        <p:nvSpPr>
          <p:cNvPr id="6" name="Rectangle 6">
            <a:extLst>
              <a:ext uri="{FF2B5EF4-FFF2-40B4-BE49-F238E27FC236}">
                <a16:creationId xmlns:a16="http://schemas.microsoft.com/office/drawing/2014/main" id="{3E60190A-5EBA-9B3E-FF45-3C767ECC7976}"/>
              </a:ext>
            </a:extLst>
          </p:cNvPr>
          <p:cNvSpPr txBox="1">
            <a:spLocks noGrp="1"/>
          </p:cNvSpPr>
          <p:nvPr>
            <p:ph type="sldNum" sz="quarter" idx="8"/>
          </p:nvPr>
        </p:nvSpPr>
        <p:spPr/>
        <p:txBody>
          <a:bodyPr/>
          <a:lstStyle>
            <a:lvl1pPr>
              <a:defRPr/>
            </a:lvl1pPr>
          </a:lstStyle>
          <a:p>
            <a:pPr lvl="0"/>
            <a:fld id="{5C0BF423-6E81-4392-A409-D9FDA7EB2F8E}" type="slidenum">
              <a:t>‹#›</a:t>
            </a:fld>
            <a:endParaRPr lang="en-US"/>
          </a:p>
        </p:txBody>
      </p:sp>
    </p:spTree>
    <p:extLst>
      <p:ext uri="{BB962C8B-B14F-4D97-AF65-F5344CB8AC3E}">
        <p14:creationId xmlns:p14="http://schemas.microsoft.com/office/powerpoint/2010/main" val="89253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DFB03FE-6E0A-3CDA-57EB-E4D7C45BB29B}"/>
              </a:ext>
            </a:extLst>
          </p:cNvPr>
          <p:cNvSpPr txBox="1">
            <a:spLocks noGrp="1"/>
          </p:cNvSpPr>
          <p:nvPr>
            <p:ph type="title"/>
          </p:nvPr>
        </p:nvSpPr>
        <p:spPr>
          <a:xfrm>
            <a:off x="914400" y="1600200"/>
            <a:ext cx="10363196" cy="457200"/>
          </a:xfrm>
          <a:prstGeom prst="rect">
            <a:avLst/>
          </a:prstGeom>
          <a:noFill/>
          <a:ln>
            <a:noFill/>
          </a:ln>
        </p:spPr>
        <p:txBody>
          <a:bodyPr vert="horz" wrap="square" lIns="91440" tIns="45720" rIns="91440" bIns="45720" anchor="ctr" anchorCtr="1" compatLnSpc="1">
            <a:noAutofit/>
          </a:bodyPr>
          <a:lstStyle/>
          <a:p>
            <a:pPr lvl="0"/>
            <a:r>
              <a:rPr lang="en-US"/>
              <a:t>Click to edit Master title style</a:t>
            </a:r>
          </a:p>
        </p:txBody>
      </p:sp>
      <p:sp>
        <p:nvSpPr>
          <p:cNvPr id="3" name="Rectangle 3">
            <a:extLst>
              <a:ext uri="{FF2B5EF4-FFF2-40B4-BE49-F238E27FC236}">
                <a16:creationId xmlns:a16="http://schemas.microsoft.com/office/drawing/2014/main" id="{2A24A939-7591-B2C7-A97E-BE998FCBCF5B}"/>
              </a:ext>
            </a:extLst>
          </p:cNvPr>
          <p:cNvSpPr txBox="1">
            <a:spLocks noGrp="1"/>
          </p:cNvSpPr>
          <p:nvPr>
            <p:ph type="body" idx="1"/>
          </p:nvPr>
        </p:nvSpPr>
        <p:spPr>
          <a:xfrm>
            <a:off x="914400" y="2286000"/>
            <a:ext cx="10363196" cy="3810003"/>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3763350-4D71-AFF5-AB2A-D439FD17B9E4}"/>
              </a:ext>
            </a:extLst>
          </p:cNvPr>
          <p:cNvSpPr txBox="1">
            <a:spLocks noGrp="1"/>
          </p:cNvSpPr>
          <p:nvPr>
            <p:ph type="dt" sz="half" idx="2"/>
          </p:nvPr>
        </p:nvSpPr>
        <p:spPr>
          <a:xfrm>
            <a:off x="914400" y="6248396"/>
            <a:ext cx="2540002" cy="457200"/>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050" b="0" i="0" u="none" strike="noStrike" kern="1200" cap="none" spc="0" baseline="0">
                <a:solidFill>
                  <a:srgbClr val="000000"/>
                </a:solidFill>
                <a:uFillTx/>
                <a:latin typeface="Arial"/>
                <a:ea typeface="ＭＳ Ｐゴシック"/>
                <a:cs typeface="ＭＳ Ｐゴシック"/>
              </a:defRPr>
            </a:lvl1pPr>
          </a:lstStyle>
          <a:p>
            <a:pPr lvl="0"/>
            <a:fld id="{1C8540CB-5525-4EF3-AC7B-42D335B45663}" type="datetime1">
              <a:rPr lang="en-US"/>
              <a:pPr lvl="0"/>
              <a:t>12/3/2023</a:t>
            </a:fld>
            <a:endParaRPr lang="en-US"/>
          </a:p>
        </p:txBody>
      </p:sp>
      <p:sp>
        <p:nvSpPr>
          <p:cNvPr id="5" name="Rectangle 5">
            <a:extLst>
              <a:ext uri="{FF2B5EF4-FFF2-40B4-BE49-F238E27FC236}">
                <a16:creationId xmlns:a16="http://schemas.microsoft.com/office/drawing/2014/main" id="{0888E69E-EEF1-7ABB-1CF9-BFCCDF310D24}"/>
              </a:ext>
            </a:extLst>
          </p:cNvPr>
          <p:cNvSpPr txBox="1">
            <a:spLocks noGrp="1"/>
          </p:cNvSpPr>
          <p:nvPr>
            <p:ph type="ftr" sz="quarter" idx="3"/>
          </p:nvPr>
        </p:nvSpPr>
        <p:spPr>
          <a:xfrm>
            <a:off x="4165604" y="6248396"/>
            <a:ext cx="3860797" cy="457200"/>
          </a:xfrm>
          <a:prstGeom prst="rect">
            <a:avLst/>
          </a:prstGeom>
          <a:noFill/>
          <a:ln>
            <a:noFill/>
          </a:ln>
        </p:spPr>
        <p:txBody>
          <a:bodyPr vert="horz" wrap="square" lIns="91440" tIns="45720" rIns="91440" bIns="45720" anchor="t" anchorCtr="1" compatLnSpc="1">
            <a:noAutofit/>
          </a:bodyPr>
          <a:lstStyle>
            <a:lvl1pPr marL="0" marR="0" lvl="0" indent="0" algn="ctr" defTabSz="914400" rtl="0" fontAlgn="auto" hangingPunct="1">
              <a:lnSpc>
                <a:spcPct val="100000"/>
              </a:lnSpc>
              <a:spcBef>
                <a:spcPts val="0"/>
              </a:spcBef>
              <a:spcAft>
                <a:spcPts val="0"/>
              </a:spcAft>
              <a:buNone/>
              <a:tabLst/>
              <a:defRPr lang="en-US" sz="1050" b="0" i="0" u="none" strike="noStrike" kern="1200" cap="none" spc="0" baseline="0">
                <a:solidFill>
                  <a:srgbClr val="000000"/>
                </a:solidFill>
                <a:uFillTx/>
                <a:latin typeface="Arial"/>
                <a:ea typeface="ＭＳ Ｐゴシック"/>
                <a:cs typeface="ＭＳ Ｐゴシック"/>
              </a:defRPr>
            </a:lvl1pPr>
          </a:lstStyle>
          <a:p>
            <a:pPr lvl="0"/>
            <a:endParaRPr lang="en-US"/>
          </a:p>
        </p:txBody>
      </p:sp>
      <p:sp>
        <p:nvSpPr>
          <p:cNvPr id="6" name="Rectangle 6">
            <a:extLst>
              <a:ext uri="{FF2B5EF4-FFF2-40B4-BE49-F238E27FC236}">
                <a16:creationId xmlns:a16="http://schemas.microsoft.com/office/drawing/2014/main" id="{C55B15ED-DA54-02DF-37CF-AAAB7ADAC82D}"/>
              </a:ext>
            </a:extLst>
          </p:cNvPr>
          <p:cNvSpPr txBox="1">
            <a:spLocks noGrp="1"/>
          </p:cNvSpPr>
          <p:nvPr>
            <p:ph type="sldNum" sz="quarter" idx="4"/>
          </p:nvPr>
        </p:nvSpPr>
        <p:spPr>
          <a:xfrm>
            <a:off x="8737604" y="6248396"/>
            <a:ext cx="2540002" cy="457200"/>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050" b="0" i="0" u="none" strike="noStrike" kern="1200" cap="none" spc="0" baseline="0">
                <a:solidFill>
                  <a:srgbClr val="000000"/>
                </a:solidFill>
                <a:uFillTx/>
                <a:latin typeface="Arial"/>
                <a:ea typeface="ＭＳ Ｐゴシック"/>
                <a:cs typeface="ＭＳ Ｐゴシック"/>
              </a:defRPr>
            </a:lvl1pPr>
          </a:lstStyle>
          <a:p>
            <a:pPr lvl="0"/>
            <a:fld id="{54A3FF7A-B9BC-46A0-930C-6AF728302E62}" type="slidenum">
              <a:t>‹#›</a:t>
            </a:fld>
            <a:endParaRPr lang="en-US"/>
          </a:p>
        </p:txBody>
      </p:sp>
      <p:pic>
        <p:nvPicPr>
          <p:cNvPr id="7" name="Picture 8" descr="blue header_gold_white_logo.eps">
            <a:extLst>
              <a:ext uri="{FF2B5EF4-FFF2-40B4-BE49-F238E27FC236}">
                <a16:creationId xmlns:a16="http://schemas.microsoft.com/office/drawing/2014/main" id="{F32C14A1-28D5-A3AC-12EE-D30BB7E8894F}"/>
              </a:ext>
            </a:extLst>
          </p:cNvPr>
          <p:cNvPicPr>
            <a:picLocks noChangeAspect="1"/>
          </p:cNvPicPr>
          <p:nvPr/>
        </p:nvPicPr>
        <p:blipFill>
          <a:blip r:embed="rId13"/>
          <a:srcRect/>
          <a:stretch>
            <a:fillRect/>
          </a:stretch>
        </p:blipFill>
        <p:spPr>
          <a:xfrm>
            <a:off x="0" y="0"/>
            <a:ext cx="12213165" cy="914400"/>
          </a:xfrm>
          <a:prstGeom prst="rect">
            <a:avLst/>
          </a:prstGeom>
          <a:noFill/>
          <a:ln cap="flat">
            <a:noFill/>
          </a:ln>
        </p:spPr>
      </p:pic>
    </p:spTree>
    <p:extLst>
      <p:ext uri="{BB962C8B-B14F-4D97-AF65-F5344CB8AC3E}">
        <p14:creationId xmlns:p14="http://schemas.microsoft.com/office/powerpoint/2010/main" val="14430012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0" marR="0" lvl="0" indent="0" algn="ctr" defTabSz="914400" rtl="0" fontAlgn="auto" hangingPunct="1">
        <a:lnSpc>
          <a:spcPct val="100000"/>
        </a:lnSpc>
        <a:spcBef>
          <a:spcPts val="0"/>
        </a:spcBef>
        <a:spcAft>
          <a:spcPts val="0"/>
        </a:spcAft>
        <a:buNone/>
        <a:tabLst/>
        <a:defRPr lang="en-US" sz="3300" b="0" i="0" u="none" strike="noStrike" kern="0" cap="none" spc="0" baseline="0">
          <a:solidFill>
            <a:srgbClr val="000000"/>
          </a:solidFill>
          <a:uFillTx/>
          <a:latin typeface="Arial"/>
          <a:ea typeface="ＭＳ Ｐゴシック"/>
          <a:cs typeface="ＭＳ Ｐゴシック"/>
        </a:defRPr>
      </a:lvl1pPr>
    </p:titleStyle>
    <p:bodyStyle>
      <a:lvl1pPr marL="257175" marR="0" lvl="0" indent="-257175" algn="l" defTabSz="914400" rtl="0" fontAlgn="auto" hangingPunct="1">
        <a:lnSpc>
          <a:spcPct val="100000"/>
        </a:lnSpc>
        <a:spcBef>
          <a:spcPts val="600"/>
        </a:spcBef>
        <a:spcAft>
          <a:spcPts val="0"/>
        </a:spcAft>
        <a:buSzPct val="100000"/>
        <a:buChar char="•"/>
        <a:tabLst/>
        <a:defRPr lang="en-US" sz="2400" b="0" i="0" u="none" strike="noStrike" kern="0" cap="none" spc="0" baseline="0">
          <a:solidFill>
            <a:srgbClr val="000000"/>
          </a:solidFill>
          <a:uFillTx/>
          <a:latin typeface="Arial"/>
          <a:ea typeface="ＭＳ Ｐゴシック"/>
          <a:cs typeface="ＭＳ Ｐゴシック"/>
        </a:defRPr>
      </a:lvl1pPr>
      <a:lvl2pPr marL="557217" marR="0" lvl="1" indent="-214317" algn="l" defTabSz="914400" rtl="0" fontAlgn="auto" hangingPunct="1">
        <a:lnSpc>
          <a:spcPct val="100000"/>
        </a:lnSpc>
        <a:spcBef>
          <a:spcPts val="500"/>
        </a:spcBef>
        <a:spcAft>
          <a:spcPts val="0"/>
        </a:spcAft>
        <a:buSzPct val="100000"/>
        <a:buChar char="–"/>
        <a:tabLst/>
        <a:defRPr lang="en-US" sz="2100" b="0" i="0" u="none" strike="noStrike" kern="0" cap="none" spc="0" baseline="0">
          <a:solidFill>
            <a:srgbClr val="000000"/>
          </a:solidFill>
          <a:uFillTx/>
          <a:latin typeface="Arial"/>
          <a:ea typeface="ＭＳ Ｐゴシック"/>
        </a:defRPr>
      </a:lvl2pPr>
      <a:lvl3pPr marL="857250" marR="0" lvl="2" indent="-171450" algn="l" defTabSz="914400" rtl="0" fontAlgn="auto" hangingPunct="1">
        <a:lnSpc>
          <a:spcPct val="100000"/>
        </a:lnSpc>
        <a:spcBef>
          <a:spcPts val="400"/>
        </a:spcBef>
        <a:spcAft>
          <a:spcPts val="0"/>
        </a:spcAft>
        <a:buSzPct val="100000"/>
        <a:buChar char="•"/>
        <a:tabLst/>
        <a:defRPr lang="en-US" sz="1800" b="0" i="0" u="none" strike="noStrike" kern="0" cap="none" spc="0" baseline="0">
          <a:solidFill>
            <a:srgbClr val="000000"/>
          </a:solidFill>
          <a:uFillTx/>
          <a:latin typeface="Arial"/>
          <a:ea typeface="ＭＳ Ｐゴシック"/>
        </a:defRPr>
      </a:lvl3pPr>
      <a:lvl4pPr marL="1200150" marR="0" lvl="3" indent="-171450" algn="l" defTabSz="914400" rtl="0" fontAlgn="auto" hangingPunct="1">
        <a:lnSpc>
          <a:spcPct val="100000"/>
        </a:lnSpc>
        <a:spcBef>
          <a:spcPts val="400"/>
        </a:spcBef>
        <a:spcAft>
          <a:spcPts val="0"/>
        </a:spcAft>
        <a:buSzPct val="100000"/>
        <a:buChar char="–"/>
        <a:tabLst/>
        <a:defRPr lang="en-US" sz="1500" b="0" i="0" u="none" strike="noStrike" kern="0" cap="none" spc="0" baseline="0">
          <a:solidFill>
            <a:srgbClr val="000000"/>
          </a:solidFill>
          <a:uFillTx/>
          <a:latin typeface="Arial"/>
          <a:ea typeface="ＭＳ Ｐゴシック"/>
        </a:defRPr>
      </a:lvl4pPr>
      <a:lvl5pPr marL="1543050" marR="0" lvl="4" indent="-171450" algn="l" defTabSz="914400" rtl="0" fontAlgn="auto" hangingPunct="1">
        <a:lnSpc>
          <a:spcPct val="100000"/>
        </a:lnSpc>
        <a:spcBef>
          <a:spcPts val="400"/>
        </a:spcBef>
        <a:spcAft>
          <a:spcPts val="0"/>
        </a:spcAft>
        <a:buSzPct val="100000"/>
        <a:buChar char="»"/>
        <a:tabLst/>
        <a:defRPr lang="en-US" sz="1500" b="0" i="0" u="none" strike="noStrike" kern="0" cap="none" spc="0" baseline="0">
          <a:solidFill>
            <a:srgbClr val="000000"/>
          </a:solidFill>
          <a:uFillTx/>
          <a:latin typeface="Arial"/>
          <a:ea typeface="ＭＳ Ｐゴシック"/>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hyperlink" Target="https://arstechnica.com/tech-policy/2015/02/how-to-build-a-clandestine-drug-lab-images-from-the-silk-road-trial/" TargetMode="External"/><Relationship Id="rId3" Type="http://schemas.openxmlformats.org/officeDocument/2006/relationships/hyperlink" Target="https://www.justice.gov/usao-sdny/pr/ross-ulbricht-creator-and-owner-silk-road-website-found-guilty-manhattan-federal-court" TargetMode="External"/><Relationship Id="rId7" Type="http://schemas.openxmlformats.org/officeDocument/2006/relationships/hyperlink" Target="https://www.businessinsider.com/heres-what-the-fbi-found-on-ross-ulbrichts-laptop-2015-5" TargetMode="External"/><Relationship Id="rId2" Type="http://schemas.openxmlformats.org/officeDocument/2006/relationships/hyperlink" Target="https://www.usatoday.com/story/news/nation/2013/10/21/fbi-cracks-silk-road/2984921/" TargetMode="External"/><Relationship Id="rId1" Type="http://schemas.openxmlformats.org/officeDocument/2006/relationships/slideLayout" Target="../slideLayouts/slideLayout3.xml"/><Relationship Id="rId6" Type="http://schemas.openxmlformats.org/officeDocument/2006/relationships/hyperlink" Target="https://www.businessinsider.com/what-the-fbi-allegedly-found-on-ross-ulbrichts-laptop-2015-1" TargetMode="External"/><Relationship Id="rId5" Type="http://schemas.openxmlformats.org/officeDocument/2006/relationships/hyperlink" Target="https://www.torproject.org/about/history/" TargetMode="External"/><Relationship Id="rId4" Type="http://schemas.openxmlformats.org/officeDocument/2006/relationships/hyperlink" Target="https://www.businessinsider.com/ross-ulbricht-will-be-sentenced-soon--heres-how-he-was-arrested-2015-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B8B14103-844F-2621-77E4-8E04834B5CB6}"/>
              </a:ext>
            </a:extLst>
          </p:cNvPr>
          <p:cNvSpPr txBox="1">
            <a:spLocks noGrp="1"/>
          </p:cNvSpPr>
          <p:nvPr>
            <p:ph type="title"/>
          </p:nvPr>
        </p:nvSpPr>
        <p:spPr>
          <a:xfrm>
            <a:off x="2769919" y="2770230"/>
            <a:ext cx="6685168" cy="1931975"/>
          </a:xfrm>
          <a:prstGeom prst="rect">
            <a:avLst/>
          </a:prstGeom>
          <a:noFill/>
          <a:ln>
            <a:noFill/>
          </a:ln>
        </p:spPr>
        <p:txBody>
          <a:bodyPr vert="horz" wrap="square" lIns="91440" tIns="45720" rIns="91440" bIns="45720" anchor="t" anchorCtr="1" compatLnSpc="1">
            <a:noAutofit/>
          </a:bodyPr>
          <a:lstStyle/>
          <a:p>
            <a:pPr lvl="0"/>
            <a:r>
              <a:rPr lang="en-US" sz="2800" b="1" cap="all" dirty="0"/>
              <a:t>Ross Ulbricht and the Rise, Fall, and Aftermath, of The Silk Road</a:t>
            </a:r>
          </a:p>
        </p:txBody>
      </p:sp>
      <p:sp>
        <p:nvSpPr>
          <p:cNvPr id="3" name="Vertical Text Placeholder 12">
            <a:extLst>
              <a:ext uri="{FF2B5EF4-FFF2-40B4-BE49-F238E27FC236}">
                <a16:creationId xmlns:a16="http://schemas.microsoft.com/office/drawing/2014/main" id="{EC2F6DE0-C147-0E68-F60E-539F6D9D2DB2}"/>
              </a:ext>
            </a:extLst>
          </p:cNvPr>
          <p:cNvSpPr txBox="1"/>
          <p:nvPr/>
        </p:nvSpPr>
        <p:spPr>
          <a:xfrm>
            <a:off x="2769919" y="4160561"/>
            <a:ext cx="6646919" cy="804864"/>
          </a:xfrm>
          <a:prstGeom prst="rect">
            <a:avLst/>
          </a:prstGeom>
          <a:noFill/>
          <a:ln cap="flat">
            <a:noFill/>
          </a:ln>
        </p:spPr>
        <p:txBody>
          <a:bodyPr vert="horz" wrap="square" lIns="91440" tIns="45720" rIns="91440" bIns="45720" anchor="t" anchorCtr="1" compatLnSpc="1">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sz="1800" b="0" i="0" u="none" strike="noStrike" kern="0" cap="none" spc="0" baseline="0">
                <a:solidFill>
                  <a:srgbClr val="000000"/>
                </a:solidFill>
                <a:uFillTx/>
              </a:defRPr>
            </a:pPr>
            <a:r>
              <a:rPr kumimoji="0" lang="en-US" sz="1400" u="none" strike="noStrike" kern="0" cap="none" spc="0" normalizeH="0" baseline="0" noProof="0" dirty="0">
                <a:ln>
                  <a:noFill/>
                </a:ln>
                <a:solidFill>
                  <a:srgbClr val="000000"/>
                </a:solidFill>
                <a:effectLst/>
                <a:uLnTx/>
                <a:uFillTx/>
                <a:latin typeface="Arial"/>
                <a:ea typeface="ＭＳ Ｐゴシック"/>
                <a:cs typeface="ＭＳ Ｐゴシック"/>
              </a:rPr>
              <a:t>By</a:t>
            </a:r>
            <a:r>
              <a:rPr kumimoji="0" lang="en-US" sz="1400" i="1" u="none" strike="noStrike" kern="0" cap="none" spc="0" normalizeH="0" baseline="0" noProof="0" dirty="0">
                <a:ln>
                  <a:noFill/>
                </a:ln>
                <a:solidFill>
                  <a:srgbClr val="000000"/>
                </a:solidFill>
                <a:effectLst/>
                <a:uLnTx/>
                <a:uFillTx/>
                <a:latin typeface="Arial"/>
                <a:ea typeface="ＭＳ Ｐゴシック"/>
                <a:cs typeface="ＭＳ Ｐゴシック"/>
              </a:rPr>
              <a:t>: </a:t>
            </a:r>
            <a:r>
              <a:rPr kumimoji="0" lang="en-US" sz="1400" u="none" strike="noStrike" kern="0" cap="none" spc="0" normalizeH="0" baseline="0" noProof="0" dirty="0">
                <a:ln>
                  <a:noFill/>
                </a:ln>
                <a:solidFill>
                  <a:srgbClr val="000000"/>
                </a:solidFill>
                <a:effectLst/>
                <a:uLnTx/>
                <a:uFillTx/>
                <a:latin typeface="Arial"/>
                <a:ea typeface="ＭＳ Ｐゴシック"/>
                <a:cs typeface="ＭＳ Ｐゴシック"/>
              </a:rPr>
              <a:t>Brendan Thibault</a:t>
            </a:r>
          </a:p>
          <a:p>
            <a:pPr marL="0" marR="0" lvl="0" indent="0" algn="ctr" defTabSz="914400" rtl="0" eaLnBrk="1" fontAlgn="auto" latinLnBrk="0" hangingPunct="1">
              <a:lnSpc>
                <a:spcPct val="100000"/>
              </a:lnSpc>
              <a:spcBef>
                <a:spcPts val="600"/>
              </a:spcBef>
              <a:spcAft>
                <a:spcPts val="0"/>
              </a:spcAft>
              <a:buClrTx/>
              <a:buSzTx/>
              <a:buFontTx/>
              <a:buNone/>
              <a:tabLst/>
              <a:defRPr sz="1800" b="0" i="0" u="none" strike="noStrike" kern="0" cap="none" spc="0" baseline="0">
                <a:solidFill>
                  <a:srgbClr val="000000"/>
                </a:solidFill>
                <a:uFillTx/>
              </a:defRPr>
            </a:pPr>
            <a:r>
              <a:rPr lang="en-US" sz="1400" cap="all" dirty="0"/>
              <a:t>CIS 542</a:t>
            </a:r>
            <a:endParaRPr kumimoji="0" lang="en-US" sz="1400" i="0" u="none" strike="noStrike" kern="0" cap="none" spc="0" normalizeH="0" baseline="0" noProof="0" dirty="0">
              <a:ln>
                <a:noFill/>
              </a:ln>
              <a:solidFill>
                <a:srgbClr val="000000"/>
              </a:solidFill>
              <a:effectLst/>
              <a:uLnTx/>
              <a:uFillTx/>
              <a:latin typeface="Arial"/>
              <a:ea typeface="ＭＳ Ｐゴシック"/>
              <a:cs typeface="ＭＳ Ｐゴシック"/>
            </a:endParaRPr>
          </a:p>
          <a:p>
            <a:pPr marL="0" marR="0" lvl="0" indent="0" algn="ctr" defTabSz="914400" rtl="0" eaLnBrk="1" fontAlgn="auto" latinLnBrk="0" hangingPunct="1">
              <a:lnSpc>
                <a:spcPct val="100000"/>
              </a:lnSpc>
              <a:spcBef>
                <a:spcPts val="600"/>
              </a:spcBef>
              <a:spcAft>
                <a:spcPts val="0"/>
              </a:spcAft>
              <a:buClrTx/>
              <a:buSzTx/>
              <a:buFontTx/>
              <a:buNone/>
              <a:tabLst/>
              <a:defRPr sz="1800" b="0" i="0" u="none" strike="noStrike" kern="0" cap="none" spc="0" baseline="0">
                <a:solidFill>
                  <a:srgbClr val="000000"/>
                </a:solidFill>
                <a:uFillTx/>
              </a:defRPr>
            </a:pPr>
            <a:endParaRPr kumimoji="0" lang="en-US" sz="1400" b="1" i="0" u="none" strike="noStrike" kern="0" cap="none" spc="0" normalizeH="0" baseline="0" noProof="0" dirty="0">
              <a:ln>
                <a:noFill/>
              </a:ln>
              <a:solidFill>
                <a:srgbClr val="000000"/>
              </a:solidFill>
              <a:effectLst/>
              <a:uLnTx/>
              <a:uFillTx/>
              <a:latin typeface="Arial"/>
              <a:ea typeface="ＭＳ Ｐゴシック"/>
              <a:cs typeface="ＭＳ Ｐゴシック"/>
            </a:endParaRPr>
          </a:p>
        </p:txBody>
      </p:sp>
      <p:pic>
        <p:nvPicPr>
          <p:cNvPr id="1026" name="Picture 2" descr="Ross William Ulbricht Net Worth, Age, Height, Weight, Early Life ...">
            <a:extLst>
              <a:ext uri="{FF2B5EF4-FFF2-40B4-BE49-F238E27FC236}">
                <a16:creationId xmlns:a16="http://schemas.microsoft.com/office/drawing/2014/main" id="{397452D5-CA0A-5487-18FB-343B29EDF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51" y="2538350"/>
            <a:ext cx="2441368" cy="26076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 créateur présumé de Silk Road 2.0, site de vente de drogue sur ...">
            <a:extLst>
              <a:ext uri="{FF2B5EF4-FFF2-40B4-BE49-F238E27FC236}">
                <a16:creationId xmlns:a16="http://schemas.microsoft.com/office/drawing/2014/main" id="{A74AB7DC-98F8-CEC2-ADA7-C55264674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9785" y="2818411"/>
            <a:ext cx="3004896" cy="18837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FD21EC-D193-868A-50F0-120AF3843A95}"/>
              </a:ext>
            </a:extLst>
          </p:cNvPr>
          <p:cNvSpPr>
            <a:spLocks noGrp="1"/>
          </p:cNvSpPr>
          <p:nvPr>
            <p:ph type="body" idx="1"/>
          </p:nvPr>
        </p:nvSpPr>
        <p:spPr>
          <a:xfrm>
            <a:off x="381190" y="1258784"/>
            <a:ext cx="4851870" cy="317825"/>
          </a:xfrm>
        </p:spPr>
        <p:txBody>
          <a:bodyPr/>
          <a:lstStyle/>
          <a:p>
            <a:r>
              <a:rPr lang="en-US" sz="2800" b="1" dirty="0"/>
              <a:t>Motivation for this Topic  </a:t>
            </a:r>
          </a:p>
        </p:txBody>
      </p:sp>
      <p:sp>
        <p:nvSpPr>
          <p:cNvPr id="3" name="TextBox 2">
            <a:extLst>
              <a:ext uri="{FF2B5EF4-FFF2-40B4-BE49-F238E27FC236}">
                <a16:creationId xmlns:a16="http://schemas.microsoft.com/office/drawing/2014/main" id="{29A798A5-1C74-E599-5343-7DC3E9CA48C7}"/>
              </a:ext>
            </a:extLst>
          </p:cNvPr>
          <p:cNvSpPr txBox="1"/>
          <p:nvPr/>
        </p:nvSpPr>
        <p:spPr>
          <a:xfrm>
            <a:off x="242644" y="1951672"/>
            <a:ext cx="8834062" cy="1477328"/>
          </a:xfrm>
          <a:prstGeom prst="rect">
            <a:avLst/>
          </a:prstGeom>
          <a:noFill/>
        </p:spPr>
        <p:txBody>
          <a:bodyPr wrap="square" rtlCol="0">
            <a:spAutoFit/>
          </a:bodyPr>
          <a:lstStyle/>
          <a:p>
            <a:pPr marL="342900" indent="-342900">
              <a:buFont typeface="Wingdings" panose="05000000000000000000" pitchFamily="2" charset="2"/>
              <a:buChar char="v"/>
            </a:pPr>
            <a:r>
              <a:rPr lang="en-US" dirty="0"/>
              <a:t>The Dark Web is a fascinating entity in its own right. </a:t>
            </a:r>
          </a:p>
          <a:p>
            <a:pPr marL="800100" lvl="1" indent="-342900">
              <a:buFont typeface="Wingdings" panose="05000000000000000000" pitchFamily="2" charset="2"/>
              <a:buChar char="v"/>
            </a:pPr>
            <a:r>
              <a:rPr lang="en-US" dirty="0"/>
              <a:t>Goal of Tor: “All of the people who have been involved in Tor are united by a common belief: </a:t>
            </a:r>
            <a:r>
              <a:rPr lang="en-US" b="1" dirty="0"/>
              <a:t>internet users should have private access to an uncensored web</a:t>
            </a:r>
            <a:r>
              <a:rPr lang="en-US" dirty="0"/>
              <a:t>.”</a:t>
            </a:r>
          </a:p>
          <a:p>
            <a:pPr marL="1257300" lvl="2" indent="-342900">
              <a:buFont typeface="Wingdings" panose="05000000000000000000" pitchFamily="2" charset="2"/>
              <a:buChar char="v"/>
            </a:pPr>
            <a:r>
              <a:rPr lang="en-US" i="1" dirty="0"/>
              <a:t>How does this complicate our responsibilities as digital forensic examiners when all network traffic is routed through multiple nodes and encrypted throughout?</a:t>
            </a:r>
          </a:p>
        </p:txBody>
      </p:sp>
      <p:pic>
        <p:nvPicPr>
          <p:cNvPr id="2054" name="Picture 6" descr="Image result for tor \">
            <a:extLst>
              <a:ext uri="{FF2B5EF4-FFF2-40B4-BE49-F238E27FC236}">
                <a16:creationId xmlns:a16="http://schemas.microsoft.com/office/drawing/2014/main" id="{E5AA06D9-F12A-07F8-6DE3-11626D699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7855" y="1258784"/>
            <a:ext cx="2574966" cy="17430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tor \">
            <a:extLst>
              <a:ext uri="{FF2B5EF4-FFF2-40B4-BE49-F238E27FC236}">
                <a16:creationId xmlns:a16="http://schemas.microsoft.com/office/drawing/2014/main" id="{75D5FC18-608C-17E4-A153-01AD4F0BE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5264" y="3325920"/>
            <a:ext cx="3611397" cy="27544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4966207-93F4-93AE-C477-EC4B9ECEF9A6}"/>
              </a:ext>
            </a:extLst>
          </p:cNvPr>
          <p:cNvSpPr txBox="1"/>
          <p:nvPr/>
        </p:nvSpPr>
        <p:spPr>
          <a:xfrm>
            <a:off x="234727" y="4122717"/>
            <a:ext cx="8274687" cy="2308324"/>
          </a:xfrm>
          <a:prstGeom prst="rect">
            <a:avLst/>
          </a:prstGeom>
          <a:noFill/>
        </p:spPr>
        <p:txBody>
          <a:bodyPr wrap="square">
            <a:spAutoFit/>
          </a:bodyPr>
          <a:lstStyle/>
          <a:p>
            <a:pPr marL="342900" indent="-342900">
              <a:buFont typeface="Wingdings" panose="05000000000000000000" pitchFamily="2" charset="2"/>
              <a:buChar char="v"/>
            </a:pPr>
            <a:r>
              <a:rPr lang="en-US" dirty="0"/>
              <a:t>The history of the Silk Road website is substantial, only able to cover most significant events throughout its history</a:t>
            </a:r>
          </a:p>
          <a:p>
            <a:pPr marL="800100" lvl="1" indent="-342900">
              <a:buFont typeface="Wingdings" panose="05000000000000000000" pitchFamily="2" charset="2"/>
              <a:buChar char="v"/>
            </a:pPr>
            <a:r>
              <a:rPr lang="en-US" dirty="0"/>
              <a:t>Was a pioneer in online marketplaces that operated entirely using cryptocurrency, (Bitcoin).</a:t>
            </a:r>
          </a:p>
          <a:p>
            <a:pPr marL="1257300" lvl="2" indent="-342900">
              <a:buFont typeface="Wingdings" panose="05000000000000000000" pitchFamily="2" charset="2"/>
              <a:buChar char="v"/>
            </a:pPr>
            <a:r>
              <a:rPr lang="en-US" i="1" dirty="0"/>
              <a:t>Why is this important? Why not use typical credit card transactions?</a:t>
            </a:r>
          </a:p>
          <a:p>
            <a:pPr marL="342900" indent="-342900">
              <a:buFont typeface="Wingdings" panose="05000000000000000000" pitchFamily="2" charset="2"/>
              <a:buChar char="v"/>
            </a:pPr>
            <a:r>
              <a:rPr lang="en-US" dirty="0"/>
              <a:t>Considered highly controversial in the way the FBI handled the case, most notably how they apprehended the suspect.</a:t>
            </a:r>
          </a:p>
          <a:p>
            <a:pPr marL="342900" indent="-342900">
              <a:buFont typeface="Wingdings" panose="05000000000000000000" pitchFamily="2" charset="2"/>
              <a:buChar char="v"/>
            </a:pPr>
            <a:endParaRPr lang="en-US" i="1" dirty="0"/>
          </a:p>
        </p:txBody>
      </p:sp>
    </p:spTree>
    <p:extLst>
      <p:ext uri="{BB962C8B-B14F-4D97-AF65-F5344CB8AC3E}">
        <p14:creationId xmlns:p14="http://schemas.microsoft.com/office/powerpoint/2010/main" val="2392618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C8936B-C0F1-2F40-8F2A-9956AB52D887}"/>
              </a:ext>
            </a:extLst>
          </p:cNvPr>
          <p:cNvSpPr>
            <a:spLocks noGrp="1"/>
          </p:cNvSpPr>
          <p:nvPr>
            <p:ph type="body" idx="1"/>
          </p:nvPr>
        </p:nvSpPr>
        <p:spPr>
          <a:xfrm>
            <a:off x="353482" y="1318161"/>
            <a:ext cx="10363196" cy="349492"/>
          </a:xfrm>
        </p:spPr>
        <p:txBody>
          <a:bodyPr/>
          <a:lstStyle/>
          <a:p>
            <a:r>
              <a:rPr lang="en-US" sz="2800" b="1" dirty="0"/>
              <a:t>Goal and Scope</a:t>
            </a:r>
          </a:p>
        </p:txBody>
      </p:sp>
      <p:sp>
        <p:nvSpPr>
          <p:cNvPr id="3" name="TextBox 2">
            <a:extLst>
              <a:ext uri="{FF2B5EF4-FFF2-40B4-BE49-F238E27FC236}">
                <a16:creationId xmlns:a16="http://schemas.microsoft.com/office/drawing/2014/main" id="{B237CB28-1797-FE86-F8B2-9453B3C55B53}"/>
              </a:ext>
            </a:extLst>
          </p:cNvPr>
          <p:cNvSpPr txBox="1"/>
          <p:nvPr/>
        </p:nvSpPr>
        <p:spPr>
          <a:xfrm>
            <a:off x="353482" y="2134090"/>
            <a:ext cx="9107193" cy="3970318"/>
          </a:xfrm>
          <a:prstGeom prst="rect">
            <a:avLst/>
          </a:prstGeom>
          <a:noFill/>
        </p:spPr>
        <p:txBody>
          <a:bodyPr wrap="square" rtlCol="0">
            <a:spAutoFit/>
          </a:bodyPr>
          <a:lstStyle/>
          <a:p>
            <a:pPr marL="285750" indent="-285750">
              <a:buFont typeface="Wingdings" panose="05000000000000000000" pitchFamily="2" charset="2"/>
              <a:buChar char="v"/>
            </a:pPr>
            <a:r>
              <a:rPr lang="en-US" dirty="0"/>
              <a:t>Primary goal is to provide an abridged overview of the Silk Road marketplace, highlighting the </a:t>
            </a:r>
            <a:r>
              <a:rPr lang="en-US" b="1" dirty="0"/>
              <a:t>creation</a:t>
            </a:r>
            <a:r>
              <a:rPr lang="en-US" dirty="0"/>
              <a:t> of the site, </a:t>
            </a:r>
            <a:r>
              <a:rPr lang="en-US" b="1" dirty="0"/>
              <a:t>proliferation</a:t>
            </a:r>
            <a:r>
              <a:rPr lang="en-US" dirty="0"/>
              <a:t> of the site, and </a:t>
            </a:r>
            <a:r>
              <a:rPr lang="en-US" b="1" dirty="0"/>
              <a:t>termination</a:t>
            </a:r>
            <a:r>
              <a:rPr lang="en-US" dirty="0"/>
              <a:t> of the site.</a:t>
            </a:r>
          </a:p>
          <a:p>
            <a:pPr marL="742950" lvl="1"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Assume the role of a federal digital forensics investigator that is assigned Ross Ulbricht's laptop. (Assuming search warrant was obtained).</a:t>
            </a:r>
          </a:p>
          <a:p>
            <a:pPr marL="742950" lvl="1" indent="-285750">
              <a:buFont typeface="Wingdings" panose="05000000000000000000" pitchFamily="2" charset="2"/>
              <a:buChar char="v"/>
            </a:pPr>
            <a:r>
              <a:rPr lang="en-US" dirty="0"/>
              <a:t>Our primary goal as digital forensics investigators is to find circumstantial evidence that Ross Ulbricht participated in, conspired to, etc. criminal acts in relation to the Silk Road.</a:t>
            </a:r>
          </a:p>
          <a:p>
            <a:pPr marL="742950" lvl="1" indent="-285750">
              <a:buFont typeface="Wingdings" panose="05000000000000000000" pitchFamily="2" charset="2"/>
              <a:buChar char="v"/>
            </a:pPr>
            <a:endParaRPr lang="en-US" dirty="0"/>
          </a:p>
          <a:p>
            <a:pPr lvl="1"/>
            <a:endParaRPr lang="en-US" dirty="0"/>
          </a:p>
          <a:p>
            <a:pPr marL="285750" indent="-285750">
              <a:buFont typeface="Wingdings" panose="05000000000000000000" pitchFamily="2" charset="2"/>
              <a:buChar char="v"/>
            </a:pPr>
            <a:r>
              <a:rPr lang="en-US" b="0" i="0" dirty="0">
                <a:solidFill>
                  <a:srgbClr val="000000"/>
                </a:solidFill>
                <a:effectLst/>
              </a:rPr>
              <a:t>Specific laptop contents, or tools used to analyze the device were not released to the general public. Consequently, forensics will be performed based on methodology taught in class, with results being what was assumed to be on the device. </a:t>
            </a:r>
            <a:endParaRPr lang="en-US" dirty="0"/>
          </a:p>
          <a:p>
            <a:br>
              <a:rPr lang="en-US" dirty="0"/>
            </a:br>
            <a:endParaRPr lang="en-US" dirty="0"/>
          </a:p>
        </p:txBody>
      </p:sp>
      <p:pic>
        <p:nvPicPr>
          <p:cNvPr id="5" name="Picture 4" descr="Image result for fbi cyber ">
            <a:extLst>
              <a:ext uri="{FF2B5EF4-FFF2-40B4-BE49-F238E27FC236}">
                <a16:creationId xmlns:a16="http://schemas.microsoft.com/office/drawing/2014/main" id="{CF2CD50A-C4B4-8554-4858-17001F280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8062" y="2559287"/>
            <a:ext cx="2115071" cy="229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622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D4FCEF-5C55-9703-42A6-F64E348BDD11}"/>
              </a:ext>
            </a:extLst>
          </p:cNvPr>
          <p:cNvSpPr>
            <a:spLocks noGrp="1"/>
          </p:cNvSpPr>
          <p:nvPr>
            <p:ph type="body" idx="1"/>
          </p:nvPr>
        </p:nvSpPr>
        <p:spPr>
          <a:xfrm>
            <a:off x="282230" y="1294411"/>
            <a:ext cx="10363196" cy="579082"/>
          </a:xfrm>
        </p:spPr>
        <p:txBody>
          <a:bodyPr/>
          <a:lstStyle/>
          <a:p>
            <a:r>
              <a:rPr lang="en-US" sz="2800" b="1" dirty="0"/>
              <a:t>History of the Silk Road</a:t>
            </a:r>
          </a:p>
        </p:txBody>
      </p:sp>
      <p:sp>
        <p:nvSpPr>
          <p:cNvPr id="3" name="TextBox 2">
            <a:extLst>
              <a:ext uri="{FF2B5EF4-FFF2-40B4-BE49-F238E27FC236}">
                <a16:creationId xmlns:a16="http://schemas.microsoft.com/office/drawing/2014/main" id="{F473E5D5-4D4D-463E-386E-355222CDACB6}"/>
              </a:ext>
            </a:extLst>
          </p:cNvPr>
          <p:cNvSpPr txBox="1"/>
          <p:nvPr/>
        </p:nvSpPr>
        <p:spPr>
          <a:xfrm>
            <a:off x="317856" y="2055812"/>
            <a:ext cx="9162612" cy="4801314"/>
          </a:xfrm>
          <a:prstGeom prst="rect">
            <a:avLst/>
          </a:prstGeom>
          <a:noFill/>
        </p:spPr>
        <p:txBody>
          <a:bodyPr wrap="square" rtlCol="0">
            <a:spAutoFit/>
          </a:bodyPr>
          <a:lstStyle/>
          <a:p>
            <a:pPr marL="285750" indent="-285750">
              <a:buFont typeface="Wingdings" panose="05000000000000000000" pitchFamily="2" charset="2"/>
              <a:buChar char="v"/>
            </a:pPr>
            <a:r>
              <a:rPr lang="en-US" b="1" dirty="0"/>
              <a:t>Creation of the Site</a:t>
            </a:r>
          </a:p>
          <a:p>
            <a:pPr marL="742950" lvl="1" indent="-285750">
              <a:buFont typeface="Wingdings" panose="05000000000000000000" pitchFamily="2" charset="2"/>
              <a:buChar char="v"/>
            </a:pPr>
            <a:r>
              <a:rPr lang="en-US" dirty="0"/>
              <a:t>Ross William Ulbricht was a 29-year-old who had a degree in Physics from University of Texas-Dallas, when he created the Silk Road in 2011. </a:t>
            </a:r>
          </a:p>
          <a:p>
            <a:pPr marL="1200150" lvl="2" indent="-285750">
              <a:buFont typeface="Wingdings" panose="05000000000000000000" pitchFamily="2" charset="2"/>
              <a:buChar char="v"/>
            </a:pPr>
            <a:r>
              <a:rPr lang="en-US" dirty="0"/>
              <a:t>The Incentivization of the site was to provide an </a:t>
            </a:r>
            <a:r>
              <a:rPr lang="en-US"/>
              <a:t>anonymous marketplace, leveraging Tor, </a:t>
            </a:r>
            <a:r>
              <a:rPr lang="en-US" dirty="0"/>
              <a:t>that sold paraphernalia, weapons, amongst other illegal items, to anyone willing to pay.</a:t>
            </a:r>
          </a:p>
          <a:p>
            <a:pPr marL="1200150" lvl="2" indent="-285750">
              <a:buFont typeface="Wingdings" panose="05000000000000000000" pitchFamily="2" charset="2"/>
              <a:buChar char="v"/>
            </a:pPr>
            <a:r>
              <a:rPr lang="en-US" dirty="0"/>
              <a:t>Ulbricht went on numerous clear web sites to promote his newly constructed website, as well as ask questions regarding bitcoin and web development.</a:t>
            </a:r>
          </a:p>
          <a:p>
            <a:pPr marL="1657350" lvl="3" indent="-285750">
              <a:buFont typeface="Wingdings" panose="05000000000000000000" pitchFamily="2" charset="2"/>
              <a:buChar char="v"/>
            </a:pPr>
            <a:r>
              <a:rPr lang="en-US" i="1" dirty="0"/>
              <a:t>Could this be used against him later?</a:t>
            </a:r>
          </a:p>
          <a:p>
            <a:pPr marL="1657350" lvl="3" indent="-285750">
              <a:buFont typeface="Wingdings" panose="05000000000000000000" pitchFamily="2" charset="2"/>
              <a:buChar char="v"/>
            </a:pPr>
            <a:endParaRPr lang="en-US" i="1" dirty="0"/>
          </a:p>
          <a:p>
            <a:pPr marL="285750" indent="-285750">
              <a:buFont typeface="Wingdings" panose="05000000000000000000" pitchFamily="2" charset="2"/>
              <a:buChar char="v"/>
            </a:pPr>
            <a:r>
              <a:rPr lang="en-US" b="1" dirty="0"/>
              <a:t>Proliferation of the Site</a:t>
            </a:r>
          </a:p>
          <a:p>
            <a:pPr marL="742950" lvl="1" indent="-285750">
              <a:buFont typeface="Wingdings" panose="05000000000000000000" pitchFamily="2" charset="2"/>
              <a:buChar char="v"/>
            </a:pPr>
            <a:r>
              <a:rPr lang="en-US" dirty="0"/>
              <a:t>The site became extremely popular in the years following, attracting thousands of new visitors daily, and well over a million transactions throughout its peak from 2011-2013.</a:t>
            </a:r>
          </a:p>
          <a:p>
            <a:pPr marL="742950" lvl="1" indent="-285750">
              <a:buFont typeface="Wingdings" panose="05000000000000000000" pitchFamily="2" charset="2"/>
              <a:buChar char="v"/>
            </a:pPr>
            <a:r>
              <a:rPr lang="en-US" dirty="0"/>
              <a:t>This exposure attracted the attention of the FBI, who were actively pursuing the individual or individual's responsible for this marketplace.</a:t>
            </a:r>
          </a:p>
          <a:p>
            <a:pPr marL="1657350" lvl="3" indent="-285750">
              <a:buFont typeface="Wingdings" panose="05000000000000000000" pitchFamily="2" charset="2"/>
              <a:buChar char="v"/>
            </a:pPr>
            <a:endParaRPr lang="en-US" i="1" dirty="0"/>
          </a:p>
          <a:p>
            <a:pPr marL="1657350" lvl="3" indent="-285750">
              <a:buFont typeface="Wingdings" panose="05000000000000000000" pitchFamily="2" charset="2"/>
              <a:buChar char="v"/>
            </a:pPr>
            <a:endParaRPr lang="en-US" i="1" dirty="0"/>
          </a:p>
        </p:txBody>
      </p:sp>
    </p:spTree>
    <p:extLst>
      <p:ext uri="{BB962C8B-B14F-4D97-AF65-F5344CB8AC3E}">
        <p14:creationId xmlns:p14="http://schemas.microsoft.com/office/powerpoint/2010/main" val="4017701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78A54B-D962-CCEA-57A8-75A24210FB41}"/>
              </a:ext>
            </a:extLst>
          </p:cNvPr>
          <p:cNvSpPr>
            <a:spLocks noGrp="1"/>
          </p:cNvSpPr>
          <p:nvPr>
            <p:ph type="body" idx="1"/>
          </p:nvPr>
        </p:nvSpPr>
        <p:spPr>
          <a:xfrm>
            <a:off x="191186" y="1116279"/>
            <a:ext cx="10363196" cy="682001"/>
          </a:xfrm>
        </p:spPr>
        <p:txBody>
          <a:bodyPr/>
          <a:lstStyle/>
          <a:p>
            <a:r>
              <a:rPr lang="en-US" sz="2800" b="1" dirty="0"/>
              <a:t>History of the Silk Road (cont.)</a:t>
            </a:r>
          </a:p>
          <a:p>
            <a:endParaRPr lang="en-US" dirty="0"/>
          </a:p>
        </p:txBody>
      </p:sp>
      <p:sp>
        <p:nvSpPr>
          <p:cNvPr id="4" name="TextBox 3">
            <a:extLst>
              <a:ext uri="{FF2B5EF4-FFF2-40B4-BE49-F238E27FC236}">
                <a16:creationId xmlns:a16="http://schemas.microsoft.com/office/drawing/2014/main" id="{7B1CAE13-781A-71E6-71E1-4E9EA1274E4A}"/>
              </a:ext>
            </a:extLst>
          </p:cNvPr>
          <p:cNvSpPr txBox="1"/>
          <p:nvPr/>
        </p:nvSpPr>
        <p:spPr>
          <a:xfrm>
            <a:off x="139535" y="1648414"/>
            <a:ext cx="9918865" cy="2308324"/>
          </a:xfrm>
          <a:prstGeom prst="rect">
            <a:avLst/>
          </a:prstGeom>
          <a:noFill/>
        </p:spPr>
        <p:txBody>
          <a:bodyPr wrap="square">
            <a:spAutoFit/>
          </a:bodyPr>
          <a:lstStyle/>
          <a:p>
            <a:pPr marL="285750" indent="-285750">
              <a:buFont typeface="Wingdings" panose="05000000000000000000" pitchFamily="2" charset="2"/>
              <a:buChar char="v"/>
            </a:pPr>
            <a:r>
              <a:rPr lang="en-US" b="1" dirty="0"/>
              <a:t>Proliferation of the Site (cont.)</a:t>
            </a:r>
          </a:p>
          <a:p>
            <a:pPr marL="742950" lvl="1" indent="-285750">
              <a:buFont typeface="Wingdings" panose="05000000000000000000" pitchFamily="2" charset="2"/>
              <a:buChar char="v"/>
            </a:pPr>
            <a:r>
              <a:rPr lang="en-US" dirty="0"/>
              <a:t>Due to OPSEC failure of Ulbricht in leaking his Gmail, FBI was able to corroborate a YouTube channel belonging to him, and a LinkedIn page, in July 2012.</a:t>
            </a:r>
          </a:p>
          <a:p>
            <a:pPr marL="1200150" lvl="2" indent="-285750">
              <a:buFont typeface="Wingdings" panose="05000000000000000000" pitchFamily="2" charset="2"/>
              <a:buChar char="v"/>
            </a:pPr>
            <a:r>
              <a:rPr lang="en-US" dirty="0"/>
              <a:t>Additionally, they were able to pinpoint his location to a specific area in San Francisco, due to IP header information associated with the Gmail account.</a:t>
            </a:r>
          </a:p>
          <a:p>
            <a:pPr marL="742950" lvl="1" indent="-285750">
              <a:buFont typeface="Wingdings" panose="05000000000000000000" pitchFamily="2" charset="2"/>
              <a:buChar char="v"/>
            </a:pPr>
            <a:r>
              <a:rPr lang="en-US" dirty="0"/>
              <a:t>Events transpiring over the next few months leading up to 2013 further reinforced the case that the FBI was building on Ulbricht.</a:t>
            </a:r>
          </a:p>
          <a:p>
            <a:pPr marL="742950" lvl="1" indent="-285750">
              <a:buFont typeface="Wingdings" panose="05000000000000000000" pitchFamily="2" charset="2"/>
              <a:buChar char="v"/>
            </a:pPr>
            <a:endParaRPr lang="en-US" dirty="0"/>
          </a:p>
        </p:txBody>
      </p:sp>
      <p:sp>
        <p:nvSpPr>
          <p:cNvPr id="6" name="TextBox 5">
            <a:extLst>
              <a:ext uri="{FF2B5EF4-FFF2-40B4-BE49-F238E27FC236}">
                <a16:creationId xmlns:a16="http://schemas.microsoft.com/office/drawing/2014/main" id="{FED05309-CC4D-CE64-9F26-A3CC387C67C4}"/>
              </a:ext>
            </a:extLst>
          </p:cNvPr>
          <p:cNvSpPr txBox="1"/>
          <p:nvPr/>
        </p:nvSpPr>
        <p:spPr>
          <a:xfrm>
            <a:off x="139535" y="3925488"/>
            <a:ext cx="11395364" cy="3416320"/>
          </a:xfrm>
          <a:prstGeom prst="rect">
            <a:avLst/>
          </a:prstGeom>
          <a:noFill/>
        </p:spPr>
        <p:txBody>
          <a:bodyPr wrap="square">
            <a:spAutoFit/>
          </a:bodyPr>
          <a:lstStyle/>
          <a:p>
            <a:pPr marL="285750" indent="-285750">
              <a:buFont typeface="Wingdings" panose="05000000000000000000" pitchFamily="2" charset="2"/>
              <a:buChar char="v"/>
            </a:pPr>
            <a:r>
              <a:rPr lang="en-US" b="1" dirty="0"/>
              <a:t>Termination of the Site</a:t>
            </a:r>
          </a:p>
          <a:p>
            <a:pPr marL="742950" lvl="1" indent="-285750">
              <a:buFont typeface="Wingdings" panose="05000000000000000000" pitchFamily="2" charset="2"/>
              <a:buChar char="v"/>
            </a:pPr>
            <a:r>
              <a:rPr lang="en-US" dirty="0"/>
              <a:t>On October 1</a:t>
            </a:r>
            <a:r>
              <a:rPr lang="en-US" baseline="30000" dirty="0"/>
              <a:t>st</a:t>
            </a:r>
            <a:r>
              <a:rPr lang="en-US" dirty="0"/>
              <a:t> 2013, FBI agents staged a spousal argument at a café Ulbricht was dining at to distract him from his computer. When he got up to intervene, FBI agents immediately confiscated his laptop and detained him, despite his desperate efforts to close the laptop.</a:t>
            </a:r>
          </a:p>
          <a:p>
            <a:pPr marL="742950" lvl="1" indent="-285750">
              <a:buFont typeface="Wingdings" panose="05000000000000000000" pitchFamily="2" charset="2"/>
              <a:buChar char="v"/>
            </a:pPr>
            <a:r>
              <a:rPr lang="en-US" dirty="0"/>
              <a:t>He was sentenced to life imprisonment just 2 years after this incident, for charges related to drug trafficking, computer hacking, money laundering, etc.</a:t>
            </a:r>
          </a:p>
          <a:p>
            <a:pPr marL="742950" lvl="1" indent="-285750">
              <a:buFont typeface="Wingdings" panose="05000000000000000000" pitchFamily="2" charset="2"/>
              <a:buChar char="v"/>
            </a:pPr>
            <a:r>
              <a:rPr lang="en-US" dirty="0"/>
              <a:t>He was in possession of over 140,000 bitcoins just on his computer alone, worth about </a:t>
            </a:r>
            <a:r>
              <a:rPr lang="en-US" b="1" dirty="0"/>
              <a:t>5.68</a:t>
            </a:r>
            <a:r>
              <a:rPr lang="en-US" dirty="0"/>
              <a:t> </a:t>
            </a:r>
            <a:r>
              <a:rPr lang="en-US" b="1" dirty="0"/>
              <a:t>Billion USD </a:t>
            </a:r>
            <a:r>
              <a:rPr lang="en-US" dirty="0"/>
              <a:t>today!</a:t>
            </a:r>
          </a:p>
          <a:p>
            <a:pPr marL="1200150" lvl="2" indent="-285750">
              <a:buFont typeface="Wingdings" panose="05000000000000000000" pitchFamily="2" charset="2"/>
              <a:buChar char="v"/>
            </a:pPr>
            <a:r>
              <a:rPr lang="en-US" dirty="0"/>
              <a:t>A significant number of bitcoins were confiscated by the FBI, worth </a:t>
            </a:r>
            <a:r>
              <a:rPr lang="en-US" b="1" dirty="0"/>
              <a:t>10’s of billions </a:t>
            </a:r>
            <a:r>
              <a:rPr lang="en-US" dirty="0"/>
              <a:t>of </a:t>
            </a:r>
            <a:r>
              <a:rPr lang="en-US" b="1" dirty="0"/>
              <a:t>USD</a:t>
            </a:r>
            <a:r>
              <a:rPr lang="en-US" dirty="0"/>
              <a:t> today.</a:t>
            </a:r>
          </a:p>
          <a:p>
            <a:pPr marL="742950" lvl="1" indent="-285750">
              <a:buFont typeface="Wingdings" panose="05000000000000000000" pitchFamily="2" charset="2"/>
              <a:buChar char="v"/>
            </a:pPr>
            <a:r>
              <a:rPr lang="en-US" dirty="0"/>
              <a:t>Site was terminated in 2013, with replicas trying to fill its shadow, but none ever amounted to the success the original had.</a:t>
            </a:r>
          </a:p>
          <a:p>
            <a:pPr marL="742950" lvl="1" indent="-285750">
              <a:buFont typeface="Wingdings" panose="05000000000000000000" pitchFamily="2" charset="2"/>
              <a:buChar char="v"/>
            </a:pPr>
            <a:endParaRPr lang="en-US" dirty="0"/>
          </a:p>
          <a:p>
            <a:pPr marL="1200150" lvl="2" indent="-285750">
              <a:buFont typeface="Wingdings" panose="05000000000000000000" pitchFamily="2" charset="2"/>
              <a:buChar char="v"/>
            </a:pPr>
            <a:endParaRPr lang="en-US" dirty="0"/>
          </a:p>
        </p:txBody>
      </p:sp>
      <p:pic>
        <p:nvPicPr>
          <p:cNvPr id="5122" name="Picture 2" descr="Photo of a laptop and mouse that belonged to cybercriminal Ross William Ulbricht, who ran the Silk Road darknet market from 2011 to 2013.">
            <a:extLst>
              <a:ext uri="{FF2B5EF4-FFF2-40B4-BE49-F238E27FC236}">
                <a16:creationId xmlns:a16="http://schemas.microsoft.com/office/drawing/2014/main" id="{4BCB0A5F-1223-93EE-1E99-563430094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6514" y="942110"/>
            <a:ext cx="2385951" cy="1577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506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9BC7BC-42E3-5633-B147-FB395152BDF7}"/>
              </a:ext>
            </a:extLst>
          </p:cNvPr>
          <p:cNvSpPr>
            <a:spLocks noGrp="1"/>
          </p:cNvSpPr>
          <p:nvPr>
            <p:ph type="body" idx="1"/>
          </p:nvPr>
        </p:nvSpPr>
        <p:spPr>
          <a:xfrm>
            <a:off x="317856" y="1195449"/>
            <a:ext cx="10363196" cy="491995"/>
          </a:xfrm>
        </p:spPr>
        <p:txBody>
          <a:bodyPr/>
          <a:lstStyle/>
          <a:p>
            <a:r>
              <a:rPr lang="en-US" sz="2800" b="1" dirty="0"/>
              <a:t>Methods</a:t>
            </a:r>
          </a:p>
        </p:txBody>
      </p:sp>
      <p:sp>
        <p:nvSpPr>
          <p:cNvPr id="3" name="TextBox 2">
            <a:extLst>
              <a:ext uri="{FF2B5EF4-FFF2-40B4-BE49-F238E27FC236}">
                <a16:creationId xmlns:a16="http://schemas.microsoft.com/office/drawing/2014/main" id="{919CC370-F8E2-2290-DA3B-6DCB94FA0247}"/>
              </a:ext>
            </a:extLst>
          </p:cNvPr>
          <p:cNvSpPr txBox="1"/>
          <p:nvPr/>
        </p:nvSpPr>
        <p:spPr>
          <a:xfrm>
            <a:off x="428688" y="1785258"/>
            <a:ext cx="10252364" cy="3139321"/>
          </a:xfrm>
          <a:prstGeom prst="rect">
            <a:avLst/>
          </a:prstGeom>
          <a:noFill/>
        </p:spPr>
        <p:txBody>
          <a:bodyPr wrap="square" rtlCol="0">
            <a:spAutoFit/>
          </a:bodyPr>
          <a:lstStyle/>
          <a:p>
            <a:pPr marL="285750" indent="-285750">
              <a:buFont typeface="Wingdings" panose="05000000000000000000" pitchFamily="2" charset="2"/>
              <a:buChar char="v"/>
            </a:pPr>
            <a:r>
              <a:rPr lang="en-US" dirty="0"/>
              <a:t>It was confirmed that a flash drive copied all files from the laptop, and laptop was never turned off. </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Our Methodology </a:t>
            </a:r>
          </a:p>
          <a:p>
            <a:pPr marL="800100" lvl="1" indent="-342900">
              <a:buFont typeface="+mj-lt"/>
              <a:buAutoNum type="arabicPeriod"/>
            </a:pPr>
            <a:r>
              <a:rPr lang="en-US" dirty="0"/>
              <a:t>Capture memory, (RAM), dump of security process, (lsass.exe), on system that can be used for later investigation</a:t>
            </a:r>
          </a:p>
          <a:p>
            <a:pPr marL="800100" lvl="1" indent="-342900">
              <a:buFont typeface="+mj-lt"/>
              <a:buAutoNum type="arabicPeriod"/>
            </a:pPr>
            <a:r>
              <a:rPr lang="en-US" dirty="0"/>
              <a:t>Use data exfiltration capabilities from </a:t>
            </a:r>
            <a:r>
              <a:rPr lang="en-US" dirty="0" err="1"/>
              <a:t>MimiKatz</a:t>
            </a:r>
            <a:r>
              <a:rPr lang="en-US" dirty="0"/>
              <a:t> to extract NTLM hash of all passwords stored in memory dump</a:t>
            </a:r>
          </a:p>
          <a:p>
            <a:pPr marL="800100" lvl="1" indent="-342900">
              <a:buFont typeface="+mj-lt"/>
              <a:buAutoNum type="arabicPeriod"/>
            </a:pPr>
            <a:r>
              <a:rPr lang="en-US" dirty="0"/>
              <a:t>Crack hashes using password cracker tool such as </a:t>
            </a:r>
            <a:r>
              <a:rPr lang="en-US" dirty="0" err="1"/>
              <a:t>hashcat</a:t>
            </a:r>
            <a:r>
              <a:rPr lang="en-US" dirty="0"/>
              <a:t>, </a:t>
            </a:r>
            <a:r>
              <a:rPr lang="en-US" dirty="0" err="1"/>
              <a:t>johntheripper</a:t>
            </a:r>
            <a:r>
              <a:rPr lang="en-US" dirty="0"/>
              <a:t>, etc. </a:t>
            </a:r>
          </a:p>
          <a:p>
            <a:pPr marL="800100" lvl="1" indent="-342900">
              <a:buFont typeface="+mj-lt"/>
              <a:buAutoNum type="arabicPeriod"/>
            </a:pPr>
            <a:r>
              <a:rPr lang="en-US" dirty="0"/>
              <a:t>Attempt to login to admin panel of Silk Road using cracked passwords, if successful exfiltrate transaction data, account data, chat logs, etc., securely to another hard drive. This would be incriminating evidence on Ulbricht.</a:t>
            </a:r>
          </a:p>
        </p:txBody>
      </p:sp>
      <p:pic>
        <p:nvPicPr>
          <p:cNvPr id="5" name="Picture 4">
            <a:extLst>
              <a:ext uri="{FF2B5EF4-FFF2-40B4-BE49-F238E27FC236}">
                <a16:creationId xmlns:a16="http://schemas.microsoft.com/office/drawing/2014/main" id="{A6327788-92C6-25CA-4368-9AE85D9B4E34}"/>
              </a:ext>
            </a:extLst>
          </p:cNvPr>
          <p:cNvPicPr>
            <a:picLocks noChangeAspect="1"/>
          </p:cNvPicPr>
          <p:nvPr/>
        </p:nvPicPr>
        <p:blipFill>
          <a:blip r:embed="rId2"/>
          <a:stretch>
            <a:fillRect/>
          </a:stretch>
        </p:blipFill>
        <p:spPr>
          <a:xfrm>
            <a:off x="912618" y="5011507"/>
            <a:ext cx="5829600" cy="819192"/>
          </a:xfrm>
          <a:prstGeom prst="rect">
            <a:avLst/>
          </a:prstGeom>
        </p:spPr>
      </p:pic>
    </p:spTree>
    <p:extLst>
      <p:ext uri="{BB962C8B-B14F-4D97-AF65-F5344CB8AC3E}">
        <p14:creationId xmlns:p14="http://schemas.microsoft.com/office/powerpoint/2010/main" val="235748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413147-0E45-3806-E50E-EB3A0D395939}"/>
              </a:ext>
            </a:extLst>
          </p:cNvPr>
          <p:cNvSpPr>
            <a:spLocks noGrp="1"/>
          </p:cNvSpPr>
          <p:nvPr>
            <p:ph type="body" idx="1"/>
          </p:nvPr>
        </p:nvSpPr>
        <p:spPr>
          <a:xfrm>
            <a:off x="4140926" y="883920"/>
            <a:ext cx="9544977" cy="470402"/>
          </a:xfrm>
        </p:spPr>
        <p:txBody>
          <a:bodyPr/>
          <a:lstStyle/>
          <a:p>
            <a:r>
              <a:rPr lang="en-US" sz="3200" dirty="0"/>
              <a:t>Demo and Results</a:t>
            </a:r>
          </a:p>
        </p:txBody>
      </p:sp>
      <p:pic>
        <p:nvPicPr>
          <p:cNvPr id="3" name="CIS_542_DEMO - Made with Clipchamp">
            <a:hlinkClick r:id="" action="ppaction://media"/>
            <a:extLst>
              <a:ext uri="{FF2B5EF4-FFF2-40B4-BE49-F238E27FC236}">
                <a16:creationId xmlns:a16="http://schemas.microsoft.com/office/drawing/2014/main" id="{302CA7ED-3BF6-FD8F-4AD1-E8B253D1AB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27909" y="1272542"/>
            <a:ext cx="9736182" cy="5476602"/>
          </a:xfrm>
          <a:prstGeom prst="rect">
            <a:avLst/>
          </a:prstGeom>
        </p:spPr>
      </p:pic>
    </p:spTree>
    <p:extLst>
      <p:ext uri="{BB962C8B-B14F-4D97-AF65-F5344CB8AC3E}">
        <p14:creationId xmlns:p14="http://schemas.microsoft.com/office/powerpoint/2010/main" val="24008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7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1AE9E-F7E0-C0C1-93DC-F9C1E8D15B2B}"/>
              </a:ext>
            </a:extLst>
          </p:cNvPr>
          <p:cNvSpPr>
            <a:spLocks noGrp="1"/>
          </p:cNvSpPr>
          <p:nvPr>
            <p:ph type="body" idx="1"/>
          </p:nvPr>
        </p:nvSpPr>
        <p:spPr>
          <a:xfrm>
            <a:off x="282230" y="1120238"/>
            <a:ext cx="10363196" cy="480121"/>
          </a:xfrm>
        </p:spPr>
        <p:txBody>
          <a:bodyPr/>
          <a:lstStyle/>
          <a:p>
            <a:r>
              <a:rPr lang="en-US" sz="2800" dirty="0"/>
              <a:t>Sources</a:t>
            </a:r>
          </a:p>
        </p:txBody>
      </p:sp>
      <p:sp>
        <p:nvSpPr>
          <p:cNvPr id="4" name="TextBox 3">
            <a:extLst>
              <a:ext uri="{FF2B5EF4-FFF2-40B4-BE49-F238E27FC236}">
                <a16:creationId xmlns:a16="http://schemas.microsoft.com/office/drawing/2014/main" id="{E0A610D7-E580-CFBD-772C-512E7DB8C3C4}"/>
              </a:ext>
            </a:extLst>
          </p:cNvPr>
          <p:cNvSpPr txBox="1"/>
          <p:nvPr/>
        </p:nvSpPr>
        <p:spPr>
          <a:xfrm>
            <a:off x="373083" y="1806476"/>
            <a:ext cx="6105896" cy="646331"/>
          </a:xfrm>
          <a:prstGeom prst="rect">
            <a:avLst/>
          </a:prstGeom>
          <a:noFill/>
        </p:spPr>
        <p:txBody>
          <a:bodyPr wrap="square">
            <a:spAutoFit/>
          </a:bodyPr>
          <a:lstStyle/>
          <a:p>
            <a:r>
              <a:rPr lang="en-US" dirty="0">
                <a:hlinkClick r:id="rId2"/>
              </a:rPr>
              <a:t>How FBI brought down cyber-underworld site Silk Road (usatoday.com)</a:t>
            </a:r>
            <a:endParaRPr lang="en-US" dirty="0"/>
          </a:p>
        </p:txBody>
      </p:sp>
      <p:sp>
        <p:nvSpPr>
          <p:cNvPr id="6" name="TextBox 5">
            <a:extLst>
              <a:ext uri="{FF2B5EF4-FFF2-40B4-BE49-F238E27FC236}">
                <a16:creationId xmlns:a16="http://schemas.microsoft.com/office/drawing/2014/main" id="{F7FF8E38-175C-2151-0C06-4A85C09EAD52}"/>
              </a:ext>
            </a:extLst>
          </p:cNvPr>
          <p:cNvSpPr txBox="1"/>
          <p:nvPr/>
        </p:nvSpPr>
        <p:spPr>
          <a:xfrm>
            <a:off x="333499" y="2499295"/>
            <a:ext cx="6105896" cy="1200329"/>
          </a:xfrm>
          <a:prstGeom prst="rect">
            <a:avLst/>
          </a:prstGeom>
          <a:noFill/>
        </p:spPr>
        <p:txBody>
          <a:bodyPr wrap="square">
            <a:spAutoFit/>
          </a:bodyPr>
          <a:lstStyle/>
          <a:p>
            <a:r>
              <a:rPr lang="en-US" dirty="0">
                <a:hlinkClick r:id="rId3"/>
              </a:rPr>
              <a:t>Southern District of New York | Ross Ulbricht, The Creator And Owner Of The “Silk Road” Website, Found Guilty In Manhattan Federal Court On All Counts | United States Department of Justice</a:t>
            </a:r>
            <a:endParaRPr lang="en-US" dirty="0"/>
          </a:p>
        </p:txBody>
      </p:sp>
      <p:sp>
        <p:nvSpPr>
          <p:cNvPr id="8" name="TextBox 7">
            <a:extLst>
              <a:ext uri="{FF2B5EF4-FFF2-40B4-BE49-F238E27FC236}">
                <a16:creationId xmlns:a16="http://schemas.microsoft.com/office/drawing/2014/main" id="{7092F284-7413-BC7C-40C2-F13AB5A1AAC5}"/>
              </a:ext>
            </a:extLst>
          </p:cNvPr>
          <p:cNvSpPr txBox="1"/>
          <p:nvPr/>
        </p:nvSpPr>
        <p:spPr>
          <a:xfrm>
            <a:off x="333499" y="3746112"/>
            <a:ext cx="6105896" cy="646331"/>
          </a:xfrm>
          <a:prstGeom prst="rect">
            <a:avLst/>
          </a:prstGeom>
          <a:noFill/>
        </p:spPr>
        <p:txBody>
          <a:bodyPr wrap="square">
            <a:spAutoFit/>
          </a:bodyPr>
          <a:lstStyle/>
          <a:p>
            <a:r>
              <a:rPr lang="en-US" dirty="0">
                <a:hlinkClick r:id="rId4"/>
              </a:rPr>
              <a:t>Ross Ulbricht Will Be Sentenced Soon — Here's How He Was Arrested (businessinsider.com)</a:t>
            </a:r>
            <a:endParaRPr lang="en-US" dirty="0"/>
          </a:p>
        </p:txBody>
      </p:sp>
      <p:sp>
        <p:nvSpPr>
          <p:cNvPr id="10" name="TextBox 9">
            <a:extLst>
              <a:ext uri="{FF2B5EF4-FFF2-40B4-BE49-F238E27FC236}">
                <a16:creationId xmlns:a16="http://schemas.microsoft.com/office/drawing/2014/main" id="{AAFB1FAF-D6C0-0868-B3AC-55872C179201}"/>
              </a:ext>
            </a:extLst>
          </p:cNvPr>
          <p:cNvSpPr txBox="1"/>
          <p:nvPr/>
        </p:nvSpPr>
        <p:spPr>
          <a:xfrm>
            <a:off x="333499" y="4549629"/>
            <a:ext cx="6105896" cy="369332"/>
          </a:xfrm>
          <a:prstGeom prst="rect">
            <a:avLst/>
          </a:prstGeom>
          <a:noFill/>
        </p:spPr>
        <p:txBody>
          <a:bodyPr wrap="square">
            <a:spAutoFit/>
          </a:bodyPr>
          <a:lstStyle/>
          <a:p>
            <a:r>
              <a:rPr lang="en-US" dirty="0">
                <a:hlinkClick r:id="rId5"/>
              </a:rPr>
              <a:t>Tor Project | History</a:t>
            </a:r>
            <a:endParaRPr lang="en-US" dirty="0"/>
          </a:p>
        </p:txBody>
      </p:sp>
      <p:sp>
        <p:nvSpPr>
          <p:cNvPr id="12" name="TextBox 11">
            <a:extLst>
              <a:ext uri="{FF2B5EF4-FFF2-40B4-BE49-F238E27FC236}">
                <a16:creationId xmlns:a16="http://schemas.microsoft.com/office/drawing/2014/main" id="{AE1B035C-2732-D2F0-6AD8-87916B879C68}"/>
              </a:ext>
            </a:extLst>
          </p:cNvPr>
          <p:cNvSpPr txBox="1"/>
          <p:nvPr/>
        </p:nvSpPr>
        <p:spPr>
          <a:xfrm>
            <a:off x="282230" y="5016220"/>
            <a:ext cx="6105896" cy="646331"/>
          </a:xfrm>
          <a:prstGeom prst="rect">
            <a:avLst/>
          </a:prstGeom>
          <a:noFill/>
        </p:spPr>
        <p:txBody>
          <a:bodyPr wrap="square">
            <a:spAutoFit/>
          </a:bodyPr>
          <a:lstStyle/>
          <a:p>
            <a:r>
              <a:rPr lang="en-US">
                <a:hlinkClick r:id="rId6"/>
              </a:rPr>
              <a:t>What the FBI Allegedly Found on Ross Ulbricht's Laptop (businessinsider.com)</a:t>
            </a:r>
            <a:endParaRPr lang="en-US" dirty="0"/>
          </a:p>
        </p:txBody>
      </p:sp>
      <p:sp>
        <p:nvSpPr>
          <p:cNvPr id="14" name="TextBox 13">
            <a:extLst>
              <a:ext uri="{FF2B5EF4-FFF2-40B4-BE49-F238E27FC236}">
                <a16:creationId xmlns:a16="http://schemas.microsoft.com/office/drawing/2014/main" id="{B962DE30-229C-D510-F8E9-7AA1173C82A0}"/>
              </a:ext>
            </a:extLst>
          </p:cNvPr>
          <p:cNvSpPr txBox="1"/>
          <p:nvPr/>
        </p:nvSpPr>
        <p:spPr>
          <a:xfrm>
            <a:off x="282230" y="5868668"/>
            <a:ext cx="6105896" cy="646331"/>
          </a:xfrm>
          <a:prstGeom prst="rect">
            <a:avLst/>
          </a:prstGeom>
          <a:noFill/>
        </p:spPr>
        <p:txBody>
          <a:bodyPr wrap="square">
            <a:spAutoFit/>
          </a:bodyPr>
          <a:lstStyle/>
          <a:p>
            <a:r>
              <a:rPr lang="en-US" dirty="0">
                <a:hlinkClick r:id="rId7"/>
              </a:rPr>
              <a:t>Here's What the FBI Found on Ross Ulbricht's Laptop (businessinsider.com)</a:t>
            </a:r>
            <a:endParaRPr lang="en-US" dirty="0"/>
          </a:p>
        </p:txBody>
      </p:sp>
      <p:sp>
        <p:nvSpPr>
          <p:cNvPr id="5" name="TextBox 4">
            <a:extLst>
              <a:ext uri="{FF2B5EF4-FFF2-40B4-BE49-F238E27FC236}">
                <a16:creationId xmlns:a16="http://schemas.microsoft.com/office/drawing/2014/main" id="{D35AB3A6-B51C-FB2D-B7E1-53F6F7EA33D2}"/>
              </a:ext>
            </a:extLst>
          </p:cNvPr>
          <p:cNvSpPr txBox="1"/>
          <p:nvPr/>
        </p:nvSpPr>
        <p:spPr>
          <a:xfrm>
            <a:off x="6049488" y="1732507"/>
            <a:ext cx="6105896" cy="646331"/>
          </a:xfrm>
          <a:prstGeom prst="rect">
            <a:avLst/>
          </a:prstGeom>
          <a:noFill/>
        </p:spPr>
        <p:txBody>
          <a:bodyPr wrap="square">
            <a:spAutoFit/>
          </a:bodyPr>
          <a:lstStyle/>
          <a:p>
            <a:r>
              <a:rPr lang="en-US" dirty="0">
                <a:hlinkClick r:id="rId8"/>
              </a:rPr>
              <a:t>Drugs, chatlogs, and fake IDs: Images from the Silk Road trial | Ars </a:t>
            </a:r>
            <a:r>
              <a:rPr lang="en-US" dirty="0" err="1">
                <a:hlinkClick r:id="rId8"/>
              </a:rPr>
              <a:t>Technica</a:t>
            </a:r>
            <a:endParaRPr lang="en-US" dirty="0"/>
          </a:p>
        </p:txBody>
      </p:sp>
    </p:spTree>
    <p:extLst>
      <p:ext uri="{BB962C8B-B14F-4D97-AF65-F5344CB8AC3E}">
        <p14:creationId xmlns:p14="http://schemas.microsoft.com/office/powerpoint/2010/main" val="3279233596"/>
      </p:ext>
    </p:extLst>
  </p:cSld>
  <p:clrMapOvr>
    <a:masterClrMapping/>
  </p:clrMapOvr>
</p:sld>
</file>

<file path=ppt/theme/theme1.xml><?xml version="1.0" encoding="utf-8"?>
<a:theme xmlns:a="http://schemas.openxmlformats.org/drawingml/2006/main" name="PowerPoint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TotalTime>
  <Words>937</Words>
  <Application>Microsoft Office PowerPoint</Application>
  <PresentationFormat>Widescreen</PresentationFormat>
  <Paragraphs>58</Paragraphs>
  <Slides>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Wingdings</vt:lpstr>
      <vt:lpstr>PowerPoint2</vt:lpstr>
      <vt:lpstr>Ross Ulbricht and the Rise, Fall, and Aftermath, of The Silk Road</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Ross Ulbricht and the Rise, Fall, and Aftermath, of The Silk Road</dc:title>
  <dc:creator>b t</dc:creator>
  <cp:lastModifiedBy>b t</cp:lastModifiedBy>
  <cp:revision>1</cp:revision>
  <dcterms:created xsi:type="dcterms:W3CDTF">2023-12-03T05:09:17Z</dcterms:created>
  <dcterms:modified xsi:type="dcterms:W3CDTF">2023-12-03T22:34:08Z</dcterms:modified>
</cp:coreProperties>
</file>